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744" r:id="rId2"/>
    <p:sldMasterId id="2147483759" r:id="rId3"/>
  </p:sldMasterIdLst>
  <p:notesMasterIdLst>
    <p:notesMasterId r:id="rId16"/>
  </p:notesMasterIdLst>
  <p:sldIdLst>
    <p:sldId id="271" r:id="rId4"/>
    <p:sldId id="289" r:id="rId5"/>
    <p:sldId id="299" r:id="rId6"/>
    <p:sldId id="319" r:id="rId7"/>
    <p:sldId id="297" r:id="rId8"/>
    <p:sldId id="300" r:id="rId9"/>
    <p:sldId id="320" r:id="rId10"/>
    <p:sldId id="304" r:id="rId11"/>
    <p:sldId id="305" r:id="rId12"/>
    <p:sldId id="321" r:id="rId13"/>
    <p:sldId id="318" r:id="rId14"/>
    <p:sldId id="288" r:id="rId15"/>
  </p:sldIdLst>
  <p:sldSz cx="12192000" cy="6858000"/>
  <p:notesSz cx="6858000" cy="9144000"/>
  <p:custDataLst>
    <p:tags r:id="rId1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B65"/>
    <a:srgbClr val="B03458"/>
    <a:srgbClr val="54A32C"/>
    <a:srgbClr val="FB9000"/>
    <a:srgbClr val="FFA1B5"/>
    <a:srgbClr val="FFC8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56" autoAdjust="0"/>
    <p:restoredTop sz="95785" autoAdjust="0"/>
  </p:normalViewPr>
  <p:slideViewPr>
    <p:cSldViewPr snapToGrid="0">
      <p:cViewPr varScale="1">
        <p:scale>
          <a:sx n="70" d="100"/>
          <a:sy n="70" d="100"/>
        </p:scale>
        <p:origin x="-732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2022/6/23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64453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197550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>
                <a:solidFill>
                  <a:prstClr val="black"/>
                </a:solidFill>
              </a:rPr>
              <a:pPr/>
              <a:t>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8037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>
                <a:solidFill>
                  <a:prstClr val="black"/>
                </a:solidFill>
              </a:rPr>
              <a:pPr/>
              <a:t>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276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>
                <a:solidFill>
                  <a:prstClr val="black"/>
                </a:solidFill>
              </a:rPr>
              <a:pPr/>
              <a:t>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276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>
                <a:solidFill>
                  <a:prstClr val="black"/>
                </a:solidFill>
              </a:rPr>
              <a:pPr/>
              <a:t>7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276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>
                <a:solidFill>
                  <a:prstClr val="black"/>
                </a:solidFill>
              </a:rPr>
              <a:pPr/>
              <a:t>8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83146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E08DF-DA78-46F4-852F-0D5173D95A43}" type="slidenum">
              <a:rPr lang="zh-CN" altLang="en-US" smtClean="0">
                <a:solidFill>
                  <a:prstClr val="black"/>
                </a:solidFill>
              </a:rPr>
              <a:pPr/>
              <a:t>11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0901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30400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2022/6/23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2022/6/23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2022/6/23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72485-FC94-45C1-8456-9A3B280376E5}" type="datetimeFigureOut">
              <a:rPr lang="zh-CN" altLang="en-US" smtClean="0">
                <a:solidFill>
                  <a:srgbClr val="262626">
                    <a:tint val="75000"/>
                  </a:srgbClr>
                </a:solidFill>
              </a:rPr>
              <a:pPr/>
              <a:t>2022/6/23</a:t>
            </a:fld>
            <a:endParaRPr lang="zh-CN" alt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01F36-4BB7-4120-9E90-20704F8CC9AE}" type="slidenum">
              <a:rPr lang="zh-CN" alt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340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:fade/>
      </p:transition>
    </mc:Choice>
    <mc:Fallback xmlns="">
      <p:transition spd="slow" advTm="3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72485-FC94-45C1-8456-9A3B280376E5}" type="datetimeFigureOut">
              <a:rPr lang="zh-CN" altLang="en-US" smtClean="0">
                <a:solidFill>
                  <a:srgbClr val="262626">
                    <a:tint val="75000"/>
                  </a:srgbClr>
                </a:solidFill>
              </a:rPr>
              <a:pPr/>
              <a:t>2022/6/23</a:t>
            </a:fld>
            <a:endParaRPr lang="zh-CN" alt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01F36-4BB7-4120-9E90-20704F8CC9AE}" type="slidenum">
              <a:rPr lang="zh-CN" alt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72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:fade/>
      </p:transition>
    </mc:Choice>
    <mc:Fallback xmlns="">
      <p:transition spd="slow" advTm="3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5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7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72485-FC94-45C1-8456-9A3B280376E5}" type="datetimeFigureOut">
              <a:rPr lang="zh-CN" altLang="en-US" smtClean="0">
                <a:solidFill>
                  <a:srgbClr val="262626">
                    <a:tint val="75000"/>
                  </a:srgbClr>
                </a:solidFill>
              </a:rPr>
              <a:pPr/>
              <a:t>2022/6/23</a:t>
            </a:fld>
            <a:endParaRPr lang="zh-CN" alt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01F36-4BB7-4120-9E90-20704F8CC9AE}" type="slidenum">
              <a:rPr lang="zh-CN" alt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208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:fade/>
      </p:transition>
    </mc:Choice>
    <mc:Fallback xmlns="">
      <p:transition spd="slow" advTm="3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72485-FC94-45C1-8456-9A3B280376E5}" type="datetimeFigureOut">
              <a:rPr lang="zh-CN" altLang="en-US" smtClean="0">
                <a:solidFill>
                  <a:srgbClr val="262626">
                    <a:tint val="75000"/>
                  </a:srgbClr>
                </a:solidFill>
              </a:rPr>
              <a:pPr/>
              <a:t>2022/6/23</a:t>
            </a:fld>
            <a:endParaRPr lang="zh-CN" alt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01F36-4BB7-4120-9E90-20704F8CC9AE}" type="slidenum">
              <a:rPr lang="zh-CN" alt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599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:fade/>
      </p:transition>
    </mc:Choice>
    <mc:Fallback xmlns="">
      <p:transition spd="slow" advTm="3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72485-FC94-45C1-8456-9A3B280376E5}" type="datetimeFigureOut">
              <a:rPr lang="zh-CN" altLang="en-US" smtClean="0">
                <a:solidFill>
                  <a:srgbClr val="262626">
                    <a:tint val="75000"/>
                  </a:srgbClr>
                </a:solidFill>
              </a:rPr>
              <a:pPr/>
              <a:t>2022/6/23</a:t>
            </a:fld>
            <a:endParaRPr lang="zh-CN" alt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01F36-4BB7-4120-9E90-20704F8CC9AE}" type="slidenum">
              <a:rPr lang="zh-CN" alt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048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:fade/>
      </p:transition>
    </mc:Choice>
    <mc:Fallback xmlns="">
      <p:transition spd="slow" advTm="300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7" name="组合 376"/>
          <p:cNvGrpSpPr/>
          <p:nvPr userDrawn="1"/>
        </p:nvGrpSpPr>
        <p:grpSpPr>
          <a:xfrm>
            <a:off x="11" y="4920359"/>
            <a:ext cx="12191999" cy="1937657"/>
            <a:chOff x="1" y="4546271"/>
            <a:chExt cx="12191999" cy="2326243"/>
          </a:xfrm>
          <a:gradFill flip="none" rotWithShape="1">
            <a:gsLst>
              <a:gs pos="0">
                <a:schemeClr val="accent3">
                  <a:lumMod val="60000"/>
                  <a:lumOff val="40000"/>
                </a:schemeClr>
              </a:gs>
              <a:gs pos="100000">
                <a:schemeClr val="accent3">
                  <a:lumMod val="75000"/>
                </a:schemeClr>
              </a:gs>
            </a:gsLst>
            <a:lin ang="5400000" scaled="1"/>
            <a:tileRect/>
          </a:gradFill>
        </p:grpSpPr>
        <p:sp>
          <p:nvSpPr>
            <p:cNvPr id="378" name="任意多边形 377"/>
            <p:cNvSpPr/>
            <p:nvPr/>
          </p:nvSpPr>
          <p:spPr>
            <a:xfrm>
              <a:off x="1" y="4546271"/>
              <a:ext cx="12191999" cy="2311729"/>
            </a:xfrm>
            <a:custGeom>
              <a:avLst/>
              <a:gdLst>
                <a:gd name="connsiteX0" fmla="*/ 12191999 w 12191999"/>
                <a:gd name="connsiteY0" fmla="*/ 0 h 2311729"/>
                <a:gd name="connsiteX1" fmla="*/ 12191999 w 12191999"/>
                <a:gd name="connsiteY1" fmla="*/ 2311729 h 2311729"/>
                <a:gd name="connsiteX2" fmla="*/ 0 w 12191999"/>
                <a:gd name="connsiteY2" fmla="*/ 2311729 h 2311729"/>
                <a:gd name="connsiteX3" fmla="*/ 0 w 12191999"/>
                <a:gd name="connsiteY3" fmla="*/ 2020458 h 2311729"/>
                <a:gd name="connsiteX4" fmla="*/ 0 w 12191999"/>
                <a:gd name="connsiteY4" fmla="*/ 237172 h 2311729"/>
                <a:gd name="connsiteX5" fmla="*/ 63480 w 12191999"/>
                <a:gd name="connsiteY5" fmla="*/ 213939 h 2311729"/>
                <a:gd name="connsiteX6" fmla="*/ 348343 w 12191999"/>
                <a:gd name="connsiteY6" fmla="*/ 170871 h 2311729"/>
                <a:gd name="connsiteX7" fmla="*/ 1306287 w 12191999"/>
                <a:gd name="connsiteY7" fmla="*/ 1128815 h 2311729"/>
                <a:gd name="connsiteX8" fmla="*/ 1286825 w 12191999"/>
                <a:gd name="connsiteY8" fmla="*/ 1321874 h 2311729"/>
                <a:gd name="connsiteX9" fmla="*/ 1256605 w 12191999"/>
                <a:gd name="connsiteY9" fmla="*/ 1419229 h 2311729"/>
                <a:gd name="connsiteX10" fmla="*/ 1344679 w 12191999"/>
                <a:gd name="connsiteY10" fmla="*/ 1371424 h 2311729"/>
                <a:gd name="connsiteX11" fmla="*/ 1683656 w 12191999"/>
                <a:gd name="connsiteY11" fmla="*/ 1302987 h 2311729"/>
                <a:gd name="connsiteX12" fmla="*/ 2299446 w 12191999"/>
                <a:gd name="connsiteY12" fmla="*/ 1558056 h 2311729"/>
                <a:gd name="connsiteX13" fmla="*/ 2381189 w 12191999"/>
                <a:gd name="connsiteY13" fmla="*/ 1657129 h 2311729"/>
                <a:gd name="connsiteX14" fmla="*/ 2427737 w 12191999"/>
                <a:gd name="connsiteY14" fmla="*/ 1596410 h 2311729"/>
                <a:gd name="connsiteX15" fmla="*/ 3069771 w 12191999"/>
                <a:gd name="connsiteY15" fmla="*/ 1302987 h 2311729"/>
                <a:gd name="connsiteX16" fmla="*/ 3544503 w 12191999"/>
                <a:gd name="connsiteY16" fmla="*/ 1447998 h 2311729"/>
                <a:gd name="connsiteX17" fmla="*/ 3657745 w 12191999"/>
                <a:gd name="connsiteY17" fmla="*/ 1541431 h 2311729"/>
                <a:gd name="connsiteX18" fmla="*/ 3713651 w 12191999"/>
                <a:gd name="connsiteY18" fmla="*/ 1519404 h 2311729"/>
                <a:gd name="connsiteX19" fmla="*/ 3897086 w 12191999"/>
                <a:gd name="connsiteY19" fmla="*/ 1491671 h 2311729"/>
                <a:gd name="connsiteX20" fmla="*/ 4241977 w 12191999"/>
                <a:gd name="connsiteY20" fmla="*/ 1597020 h 2311729"/>
                <a:gd name="connsiteX21" fmla="*/ 4317999 w 12191999"/>
                <a:gd name="connsiteY21" fmla="*/ 1659743 h 2311729"/>
                <a:gd name="connsiteX22" fmla="*/ 4359994 w 12191999"/>
                <a:gd name="connsiteY22" fmla="*/ 1582372 h 2311729"/>
                <a:gd name="connsiteX23" fmla="*/ 5021945 w 12191999"/>
                <a:gd name="connsiteY23" fmla="*/ 1230415 h 2311729"/>
                <a:gd name="connsiteX24" fmla="*/ 5757498 w 12191999"/>
                <a:gd name="connsiteY24" fmla="*/ 1717972 h 2311729"/>
                <a:gd name="connsiteX25" fmla="*/ 5775109 w 12191999"/>
                <a:gd name="connsiteY25" fmla="*/ 1774705 h 2311729"/>
                <a:gd name="connsiteX26" fmla="*/ 5877396 w 12191999"/>
                <a:gd name="connsiteY26" fmla="*/ 1742952 h 2311729"/>
                <a:gd name="connsiteX27" fmla="*/ 5994403 w 12191999"/>
                <a:gd name="connsiteY27" fmla="*/ 1731157 h 2311729"/>
                <a:gd name="connsiteX28" fmla="*/ 6319003 w 12191999"/>
                <a:gd name="connsiteY28" fmla="*/ 1830310 h 2311729"/>
                <a:gd name="connsiteX29" fmla="*/ 6349718 w 12191999"/>
                <a:gd name="connsiteY29" fmla="*/ 1855653 h 2311729"/>
                <a:gd name="connsiteX30" fmla="*/ 6372196 w 12191999"/>
                <a:gd name="connsiteY30" fmla="*/ 1783240 h 2311729"/>
                <a:gd name="connsiteX31" fmla="*/ 7228113 w 12191999"/>
                <a:gd name="connsiteY31" fmla="*/ 1215901 h 2311729"/>
                <a:gd name="connsiteX32" fmla="*/ 7884955 w 12191999"/>
                <a:gd name="connsiteY32" fmla="*/ 1487974 h 2311729"/>
                <a:gd name="connsiteX33" fmla="*/ 7933395 w 12191999"/>
                <a:gd name="connsiteY33" fmla="*/ 1546684 h 2311729"/>
                <a:gd name="connsiteX34" fmla="*/ 8036368 w 12191999"/>
                <a:gd name="connsiteY34" fmla="*/ 1487498 h 2311729"/>
                <a:gd name="connsiteX35" fmla="*/ 8432799 w 12191999"/>
                <a:gd name="connsiteY35" fmla="*/ 1397328 h 2311729"/>
                <a:gd name="connsiteX36" fmla="*/ 9191035 w 12191999"/>
                <a:gd name="connsiteY36" fmla="*/ 1800479 h 2311729"/>
                <a:gd name="connsiteX37" fmla="*/ 9210518 w 12191999"/>
                <a:gd name="connsiteY37" fmla="*/ 1836373 h 2311729"/>
                <a:gd name="connsiteX38" fmla="*/ 9258709 w 12191999"/>
                <a:gd name="connsiteY38" fmla="*/ 1810216 h 2311729"/>
                <a:gd name="connsiteX39" fmla="*/ 9470570 w 12191999"/>
                <a:gd name="connsiteY39" fmla="*/ 1767443 h 2311729"/>
                <a:gd name="connsiteX40" fmla="*/ 9682431 w 12191999"/>
                <a:gd name="connsiteY40" fmla="*/ 1810216 h 2311729"/>
                <a:gd name="connsiteX41" fmla="*/ 9768141 w 12191999"/>
                <a:gd name="connsiteY41" fmla="*/ 1856738 h 2311729"/>
                <a:gd name="connsiteX42" fmla="*/ 9791010 w 12191999"/>
                <a:gd name="connsiteY42" fmla="*/ 1783067 h 2311729"/>
                <a:gd name="connsiteX43" fmla="*/ 10570028 w 12191999"/>
                <a:gd name="connsiteY43" fmla="*/ 1266699 h 2311729"/>
                <a:gd name="connsiteX44" fmla="*/ 10821441 w 12191999"/>
                <a:gd name="connsiteY44" fmla="*/ 1304709 h 2311729"/>
                <a:gd name="connsiteX45" fmla="*/ 10893902 w 12191999"/>
                <a:gd name="connsiteY45" fmla="*/ 1333259 h 2311729"/>
                <a:gd name="connsiteX46" fmla="*/ 10916253 w 12191999"/>
                <a:gd name="connsiteY46" fmla="*/ 1261255 h 2311729"/>
                <a:gd name="connsiteX47" fmla="*/ 11444514 w 12191999"/>
                <a:gd name="connsiteY47" fmla="*/ 911100 h 2311729"/>
                <a:gd name="connsiteX48" fmla="*/ 11446790 w 12191999"/>
                <a:gd name="connsiteY48" fmla="*/ 911330 h 2311729"/>
                <a:gd name="connsiteX49" fmla="*/ 11437256 w 12191999"/>
                <a:gd name="connsiteY49" fmla="*/ 816759 h 2311729"/>
                <a:gd name="connsiteX50" fmla="*/ 12173467 w 12191999"/>
                <a:gd name="connsiteY50" fmla="*/ 936 h 2311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2191999" h="2311729">
                  <a:moveTo>
                    <a:pt x="12191999" y="0"/>
                  </a:moveTo>
                  <a:lnTo>
                    <a:pt x="12191999" y="2311729"/>
                  </a:lnTo>
                  <a:lnTo>
                    <a:pt x="0" y="2311729"/>
                  </a:lnTo>
                  <a:lnTo>
                    <a:pt x="0" y="2020458"/>
                  </a:lnTo>
                  <a:lnTo>
                    <a:pt x="0" y="237172"/>
                  </a:lnTo>
                  <a:lnTo>
                    <a:pt x="63480" y="213939"/>
                  </a:lnTo>
                  <a:cubicBezTo>
                    <a:pt x="153468" y="185949"/>
                    <a:pt x="249145" y="170871"/>
                    <a:pt x="348343" y="170871"/>
                  </a:cubicBezTo>
                  <a:cubicBezTo>
                    <a:pt x="877401" y="170871"/>
                    <a:pt x="1306287" y="599757"/>
                    <a:pt x="1306287" y="1128815"/>
                  </a:cubicBezTo>
                  <a:cubicBezTo>
                    <a:pt x="1306287" y="1194948"/>
                    <a:pt x="1299586" y="1259515"/>
                    <a:pt x="1286825" y="1321874"/>
                  </a:cubicBezTo>
                  <a:lnTo>
                    <a:pt x="1256605" y="1419229"/>
                  </a:lnTo>
                  <a:lnTo>
                    <a:pt x="1344679" y="1371424"/>
                  </a:lnTo>
                  <a:cubicBezTo>
                    <a:pt x="1448867" y="1327356"/>
                    <a:pt x="1563416" y="1302987"/>
                    <a:pt x="1683656" y="1302987"/>
                  </a:cubicBezTo>
                  <a:cubicBezTo>
                    <a:pt x="1924137" y="1302987"/>
                    <a:pt x="2141852" y="1400461"/>
                    <a:pt x="2299446" y="1558056"/>
                  </a:cubicBezTo>
                  <a:lnTo>
                    <a:pt x="2381189" y="1657129"/>
                  </a:lnTo>
                  <a:lnTo>
                    <a:pt x="2427737" y="1596410"/>
                  </a:lnTo>
                  <a:cubicBezTo>
                    <a:pt x="2583425" y="1416679"/>
                    <a:pt x="2813321" y="1302987"/>
                    <a:pt x="3069771" y="1302987"/>
                  </a:cubicBezTo>
                  <a:cubicBezTo>
                    <a:pt x="3245622" y="1302987"/>
                    <a:pt x="3408987" y="1356446"/>
                    <a:pt x="3544503" y="1447998"/>
                  </a:cubicBezTo>
                  <a:lnTo>
                    <a:pt x="3657745" y="1541431"/>
                  </a:lnTo>
                  <a:lnTo>
                    <a:pt x="3713651" y="1519404"/>
                  </a:lnTo>
                  <a:cubicBezTo>
                    <a:pt x="3771598" y="1501381"/>
                    <a:pt x="3833208" y="1491671"/>
                    <a:pt x="3897086" y="1491671"/>
                  </a:cubicBezTo>
                  <a:cubicBezTo>
                    <a:pt x="4024841" y="1491671"/>
                    <a:pt x="4143526" y="1530508"/>
                    <a:pt x="4241977" y="1597020"/>
                  </a:cubicBezTo>
                  <a:lnTo>
                    <a:pt x="4317999" y="1659743"/>
                  </a:lnTo>
                  <a:lnTo>
                    <a:pt x="4359994" y="1582372"/>
                  </a:lnTo>
                  <a:cubicBezTo>
                    <a:pt x="4503453" y="1370026"/>
                    <a:pt x="4746395" y="1230415"/>
                    <a:pt x="5021945" y="1230415"/>
                  </a:cubicBezTo>
                  <a:cubicBezTo>
                    <a:pt x="5352605" y="1230415"/>
                    <a:pt x="5636309" y="1431455"/>
                    <a:pt x="5757498" y="1717972"/>
                  </a:cubicBezTo>
                  <a:lnTo>
                    <a:pt x="5775109" y="1774705"/>
                  </a:lnTo>
                  <a:lnTo>
                    <a:pt x="5877396" y="1742952"/>
                  </a:lnTo>
                  <a:cubicBezTo>
                    <a:pt x="5915189" y="1735219"/>
                    <a:pt x="5954321" y="1731157"/>
                    <a:pt x="5994403" y="1731157"/>
                  </a:cubicBezTo>
                  <a:cubicBezTo>
                    <a:pt x="6114640" y="1731157"/>
                    <a:pt x="6226343" y="1767710"/>
                    <a:pt x="6319003" y="1830310"/>
                  </a:cubicBezTo>
                  <a:lnTo>
                    <a:pt x="6349718" y="1855653"/>
                  </a:lnTo>
                  <a:lnTo>
                    <a:pt x="6372196" y="1783240"/>
                  </a:lnTo>
                  <a:cubicBezTo>
                    <a:pt x="6513213" y="1449839"/>
                    <a:pt x="6843343" y="1215901"/>
                    <a:pt x="7228113" y="1215901"/>
                  </a:cubicBezTo>
                  <a:cubicBezTo>
                    <a:pt x="7484626" y="1215901"/>
                    <a:pt x="7716855" y="1319874"/>
                    <a:pt x="7884955" y="1487974"/>
                  </a:cubicBezTo>
                  <a:lnTo>
                    <a:pt x="7933395" y="1546684"/>
                  </a:lnTo>
                  <a:lnTo>
                    <a:pt x="8036368" y="1487498"/>
                  </a:lnTo>
                  <a:cubicBezTo>
                    <a:pt x="8156294" y="1429711"/>
                    <a:pt x="8290765" y="1397328"/>
                    <a:pt x="8432799" y="1397328"/>
                  </a:cubicBezTo>
                  <a:cubicBezTo>
                    <a:pt x="8748430" y="1397328"/>
                    <a:pt x="9026710" y="1557246"/>
                    <a:pt x="9191035" y="1800479"/>
                  </a:cubicBezTo>
                  <a:lnTo>
                    <a:pt x="9210518" y="1836373"/>
                  </a:lnTo>
                  <a:lnTo>
                    <a:pt x="9258709" y="1810216"/>
                  </a:lnTo>
                  <a:cubicBezTo>
                    <a:pt x="9323827" y="1782674"/>
                    <a:pt x="9395420" y="1767443"/>
                    <a:pt x="9470570" y="1767443"/>
                  </a:cubicBezTo>
                  <a:cubicBezTo>
                    <a:pt x="9545720" y="1767443"/>
                    <a:pt x="9617313" y="1782674"/>
                    <a:pt x="9682431" y="1810216"/>
                  </a:cubicBezTo>
                  <a:lnTo>
                    <a:pt x="9768141" y="1856738"/>
                  </a:lnTo>
                  <a:lnTo>
                    <a:pt x="9791010" y="1783067"/>
                  </a:lnTo>
                  <a:cubicBezTo>
                    <a:pt x="9919358" y="1479619"/>
                    <a:pt x="10219827" y="1266699"/>
                    <a:pt x="10570028" y="1266699"/>
                  </a:cubicBezTo>
                  <a:cubicBezTo>
                    <a:pt x="10657578" y="1266699"/>
                    <a:pt x="10742020" y="1280007"/>
                    <a:pt x="10821441" y="1304709"/>
                  </a:cubicBezTo>
                  <a:lnTo>
                    <a:pt x="10893902" y="1333259"/>
                  </a:lnTo>
                  <a:lnTo>
                    <a:pt x="10916253" y="1261255"/>
                  </a:lnTo>
                  <a:cubicBezTo>
                    <a:pt x="11003287" y="1055484"/>
                    <a:pt x="11207039" y="911100"/>
                    <a:pt x="11444514" y="911100"/>
                  </a:cubicBezTo>
                  <a:lnTo>
                    <a:pt x="11446790" y="911330"/>
                  </a:lnTo>
                  <a:lnTo>
                    <a:pt x="11437256" y="816759"/>
                  </a:lnTo>
                  <a:cubicBezTo>
                    <a:pt x="11437256" y="392161"/>
                    <a:pt x="11759948" y="42931"/>
                    <a:pt x="12173467" y="936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190500" dir="16200000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79" name="任意多边形 378"/>
            <p:cNvSpPr/>
            <p:nvPr/>
          </p:nvSpPr>
          <p:spPr>
            <a:xfrm>
              <a:off x="1" y="4560785"/>
              <a:ext cx="12191999" cy="2311729"/>
            </a:xfrm>
            <a:custGeom>
              <a:avLst/>
              <a:gdLst>
                <a:gd name="connsiteX0" fmla="*/ 12191999 w 12191999"/>
                <a:gd name="connsiteY0" fmla="*/ 0 h 2311729"/>
                <a:gd name="connsiteX1" fmla="*/ 12191999 w 12191999"/>
                <a:gd name="connsiteY1" fmla="*/ 2311729 h 2311729"/>
                <a:gd name="connsiteX2" fmla="*/ 0 w 12191999"/>
                <a:gd name="connsiteY2" fmla="*/ 2311729 h 2311729"/>
                <a:gd name="connsiteX3" fmla="*/ 0 w 12191999"/>
                <a:gd name="connsiteY3" fmla="*/ 2020458 h 2311729"/>
                <a:gd name="connsiteX4" fmla="*/ 0 w 12191999"/>
                <a:gd name="connsiteY4" fmla="*/ 237172 h 2311729"/>
                <a:gd name="connsiteX5" fmla="*/ 63480 w 12191999"/>
                <a:gd name="connsiteY5" fmla="*/ 213939 h 2311729"/>
                <a:gd name="connsiteX6" fmla="*/ 348343 w 12191999"/>
                <a:gd name="connsiteY6" fmla="*/ 170871 h 2311729"/>
                <a:gd name="connsiteX7" fmla="*/ 1306287 w 12191999"/>
                <a:gd name="connsiteY7" fmla="*/ 1128815 h 2311729"/>
                <a:gd name="connsiteX8" fmla="*/ 1286825 w 12191999"/>
                <a:gd name="connsiteY8" fmla="*/ 1321874 h 2311729"/>
                <a:gd name="connsiteX9" fmla="*/ 1256605 w 12191999"/>
                <a:gd name="connsiteY9" fmla="*/ 1419229 h 2311729"/>
                <a:gd name="connsiteX10" fmla="*/ 1344679 w 12191999"/>
                <a:gd name="connsiteY10" fmla="*/ 1371424 h 2311729"/>
                <a:gd name="connsiteX11" fmla="*/ 1683656 w 12191999"/>
                <a:gd name="connsiteY11" fmla="*/ 1302987 h 2311729"/>
                <a:gd name="connsiteX12" fmla="*/ 2299446 w 12191999"/>
                <a:gd name="connsiteY12" fmla="*/ 1558056 h 2311729"/>
                <a:gd name="connsiteX13" fmla="*/ 2381189 w 12191999"/>
                <a:gd name="connsiteY13" fmla="*/ 1657129 h 2311729"/>
                <a:gd name="connsiteX14" fmla="*/ 2427737 w 12191999"/>
                <a:gd name="connsiteY14" fmla="*/ 1596410 h 2311729"/>
                <a:gd name="connsiteX15" fmla="*/ 3069771 w 12191999"/>
                <a:gd name="connsiteY15" fmla="*/ 1302987 h 2311729"/>
                <a:gd name="connsiteX16" fmla="*/ 3544503 w 12191999"/>
                <a:gd name="connsiteY16" fmla="*/ 1447998 h 2311729"/>
                <a:gd name="connsiteX17" fmla="*/ 3657745 w 12191999"/>
                <a:gd name="connsiteY17" fmla="*/ 1541431 h 2311729"/>
                <a:gd name="connsiteX18" fmla="*/ 3713651 w 12191999"/>
                <a:gd name="connsiteY18" fmla="*/ 1519404 h 2311729"/>
                <a:gd name="connsiteX19" fmla="*/ 3897086 w 12191999"/>
                <a:gd name="connsiteY19" fmla="*/ 1491671 h 2311729"/>
                <a:gd name="connsiteX20" fmla="*/ 4241977 w 12191999"/>
                <a:gd name="connsiteY20" fmla="*/ 1597020 h 2311729"/>
                <a:gd name="connsiteX21" fmla="*/ 4317999 w 12191999"/>
                <a:gd name="connsiteY21" fmla="*/ 1659743 h 2311729"/>
                <a:gd name="connsiteX22" fmla="*/ 4359994 w 12191999"/>
                <a:gd name="connsiteY22" fmla="*/ 1582372 h 2311729"/>
                <a:gd name="connsiteX23" fmla="*/ 5021945 w 12191999"/>
                <a:gd name="connsiteY23" fmla="*/ 1230415 h 2311729"/>
                <a:gd name="connsiteX24" fmla="*/ 5757498 w 12191999"/>
                <a:gd name="connsiteY24" fmla="*/ 1717972 h 2311729"/>
                <a:gd name="connsiteX25" fmla="*/ 5775109 w 12191999"/>
                <a:gd name="connsiteY25" fmla="*/ 1774705 h 2311729"/>
                <a:gd name="connsiteX26" fmla="*/ 5877396 w 12191999"/>
                <a:gd name="connsiteY26" fmla="*/ 1742952 h 2311729"/>
                <a:gd name="connsiteX27" fmla="*/ 5994403 w 12191999"/>
                <a:gd name="connsiteY27" fmla="*/ 1731157 h 2311729"/>
                <a:gd name="connsiteX28" fmla="*/ 6319003 w 12191999"/>
                <a:gd name="connsiteY28" fmla="*/ 1830310 h 2311729"/>
                <a:gd name="connsiteX29" fmla="*/ 6349718 w 12191999"/>
                <a:gd name="connsiteY29" fmla="*/ 1855653 h 2311729"/>
                <a:gd name="connsiteX30" fmla="*/ 6372196 w 12191999"/>
                <a:gd name="connsiteY30" fmla="*/ 1783240 h 2311729"/>
                <a:gd name="connsiteX31" fmla="*/ 7228113 w 12191999"/>
                <a:gd name="connsiteY31" fmla="*/ 1215901 h 2311729"/>
                <a:gd name="connsiteX32" fmla="*/ 7884955 w 12191999"/>
                <a:gd name="connsiteY32" fmla="*/ 1487974 h 2311729"/>
                <a:gd name="connsiteX33" fmla="*/ 7933395 w 12191999"/>
                <a:gd name="connsiteY33" fmla="*/ 1546684 h 2311729"/>
                <a:gd name="connsiteX34" fmla="*/ 8036368 w 12191999"/>
                <a:gd name="connsiteY34" fmla="*/ 1487498 h 2311729"/>
                <a:gd name="connsiteX35" fmla="*/ 8432799 w 12191999"/>
                <a:gd name="connsiteY35" fmla="*/ 1397328 h 2311729"/>
                <a:gd name="connsiteX36" fmla="*/ 9191035 w 12191999"/>
                <a:gd name="connsiteY36" fmla="*/ 1800479 h 2311729"/>
                <a:gd name="connsiteX37" fmla="*/ 9210518 w 12191999"/>
                <a:gd name="connsiteY37" fmla="*/ 1836373 h 2311729"/>
                <a:gd name="connsiteX38" fmla="*/ 9258709 w 12191999"/>
                <a:gd name="connsiteY38" fmla="*/ 1810216 h 2311729"/>
                <a:gd name="connsiteX39" fmla="*/ 9470570 w 12191999"/>
                <a:gd name="connsiteY39" fmla="*/ 1767443 h 2311729"/>
                <a:gd name="connsiteX40" fmla="*/ 9682431 w 12191999"/>
                <a:gd name="connsiteY40" fmla="*/ 1810216 h 2311729"/>
                <a:gd name="connsiteX41" fmla="*/ 9768141 w 12191999"/>
                <a:gd name="connsiteY41" fmla="*/ 1856738 h 2311729"/>
                <a:gd name="connsiteX42" fmla="*/ 9791010 w 12191999"/>
                <a:gd name="connsiteY42" fmla="*/ 1783067 h 2311729"/>
                <a:gd name="connsiteX43" fmla="*/ 10570028 w 12191999"/>
                <a:gd name="connsiteY43" fmla="*/ 1266699 h 2311729"/>
                <a:gd name="connsiteX44" fmla="*/ 10821441 w 12191999"/>
                <a:gd name="connsiteY44" fmla="*/ 1304709 h 2311729"/>
                <a:gd name="connsiteX45" fmla="*/ 10893902 w 12191999"/>
                <a:gd name="connsiteY45" fmla="*/ 1333259 h 2311729"/>
                <a:gd name="connsiteX46" fmla="*/ 10916253 w 12191999"/>
                <a:gd name="connsiteY46" fmla="*/ 1261255 h 2311729"/>
                <a:gd name="connsiteX47" fmla="*/ 11444514 w 12191999"/>
                <a:gd name="connsiteY47" fmla="*/ 911100 h 2311729"/>
                <a:gd name="connsiteX48" fmla="*/ 11446790 w 12191999"/>
                <a:gd name="connsiteY48" fmla="*/ 911330 h 2311729"/>
                <a:gd name="connsiteX49" fmla="*/ 11437256 w 12191999"/>
                <a:gd name="connsiteY49" fmla="*/ 816759 h 2311729"/>
                <a:gd name="connsiteX50" fmla="*/ 12173467 w 12191999"/>
                <a:gd name="connsiteY50" fmla="*/ 936 h 2311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2191999" h="2311729">
                  <a:moveTo>
                    <a:pt x="12191999" y="0"/>
                  </a:moveTo>
                  <a:lnTo>
                    <a:pt x="12191999" y="2311729"/>
                  </a:lnTo>
                  <a:lnTo>
                    <a:pt x="0" y="2311729"/>
                  </a:lnTo>
                  <a:lnTo>
                    <a:pt x="0" y="2020458"/>
                  </a:lnTo>
                  <a:lnTo>
                    <a:pt x="0" y="237172"/>
                  </a:lnTo>
                  <a:lnTo>
                    <a:pt x="63480" y="213939"/>
                  </a:lnTo>
                  <a:cubicBezTo>
                    <a:pt x="153468" y="185949"/>
                    <a:pt x="249145" y="170871"/>
                    <a:pt x="348343" y="170871"/>
                  </a:cubicBezTo>
                  <a:cubicBezTo>
                    <a:pt x="877401" y="170871"/>
                    <a:pt x="1306287" y="599757"/>
                    <a:pt x="1306287" y="1128815"/>
                  </a:cubicBezTo>
                  <a:cubicBezTo>
                    <a:pt x="1306287" y="1194948"/>
                    <a:pt x="1299586" y="1259515"/>
                    <a:pt x="1286825" y="1321874"/>
                  </a:cubicBezTo>
                  <a:lnTo>
                    <a:pt x="1256605" y="1419229"/>
                  </a:lnTo>
                  <a:lnTo>
                    <a:pt x="1344679" y="1371424"/>
                  </a:lnTo>
                  <a:cubicBezTo>
                    <a:pt x="1448867" y="1327356"/>
                    <a:pt x="1563416" y="1302987"/>
                    <a:pt x="1683656" y="1302987"/>
                  </a:cubicBezTo>
                  <a:cubicBezTo>
                    <a:pt x="1924137" y="1302987"/>
                    <a:pt x="2141852" y="1400461"/>
                    <a:pt x="2299446" y="1558056"/>
                  </a:cubicBezTo>
                  <a:lnTo>
                    <a:pt x="2381189" y="1657129"/>
                  </a:lnTo>
                  <a:lnTo>
                    <a:pt x="2427737" y="1596410"/>
                  </a:lnTo>
                  <a:cubicBezTo>
                    <a:pt x="2583425" y="1416679"/>
                    <a:pt x="2813321" y="1302987"/>
                    <a:pt x="3069771" y="1302987"/>
                  </a:cubicBezTo>
                  <a:cubicBezTo>
                    <a:pt x="3245622" y="1302987"/>
                    <a:pt x="3408987" y="1356446"/>
                    <a:pt x="3544503" y="1447998"/>
                  </a:cubicBezTo>
                  <a:lnTo>
                    <a:pt x="3657745" y="1541431"/>
                  </a:lnTo>
                  <a:lnTo>
                    <a:pt x="3713651" y="1519404"/>
                  </a:lnTo>
                  <a:cubicBezTo>
                    <a:pt x="3771598" y="1501381"/>
                    <a:pt x="3833208" y="1491671"/>
                    <a:pt x="3897086" y="1491671"/>
                  </a:cubicBezTo>
                  <a:cubicBezTo>
                    <a:pt x="4024841" y="1491671"/>
                    <a:pt x="4143526" y="1530508"/>
                    <a:pt x="4241977" y="1597020"/>
                  </a:cubicBezTo>
                  <a:lnTo>
                    <a:pt x="4317999" y="1659743"/>
                  </a:lnTo>
                  <a:lnTo>
                    <a:pt x="4359994" y="1582372"/>
                  </a:lnTo>
                  <a:cubicBezTo>
                    <a:pt x="4503453" y="1370026"/>
                    <a:pt x="4746395" y="1230415"/>
                    <a:pt x="5021945" y="1230415"/>
                  </a:cubicBezTo>
                  <a:cubicBezTo>
                    <a:pt x="5352605" y="1230415"/>
                    <a:pt x="5636309" y="1431455"/>
                    <a:pt x="5757498" y="1717972"/>
                  </a:cubicBezTo>
                  <a:lnTo>
                    <a:pt x="5775109" y="1774705"/>
                  </a:lnTo>
                  <a:lnTo>
                    <a:pt x="5877396" y="1742952"/>
                  </a:lnTo>
                  <a:cubicBezTo>
                    <a:pt x="5915189" y="1735219"/>
                    <a:pt x="5954321" y="1731157"/>
                    <a:pt x="5994403" y="1731157"/>
                  </a:cubicBezTo>
                  <a:cubicBezTo>
                    <a:pt x="6114640" y="1731157"/>
                    <a:pt x="6226343" y="1767710"/>
                    <a:pt x="6319003" y="1830310"/>
                  </a:cubicBezTo>
                  <a:lnTo>
                    <a:pt x="6349718" y="1855653"/>
                  </a:lnTo>
                  <a:lnTo>
                    <a:pt x="6372196" y="1783240"/>
                  </a:lnTo>
                  <a:cubicBezTo>
                    <a:pt x="6513213" y="1449839"/>
                    <a:pt x="6843343" y="1215901"/>
                    <a:pt x="7228113" y="1215901"/>
                  </a:cubicBezTo>
                  <a:cubicBezTo>
                    <a:pt x="7484626" y="1215901"/>
                    <a:pt x="7716855" y="1319874"/>
                    <a:pt x="7884955" y="1487974"/>
                  </a:cubicBezTo>
                  <a:lnTo>
                    <a:pt x="7933395" y="1546684"/>
                  </a:lnTo>
                  <a:lnTo>
                    <a:pt x="8036368" y="1487498"/>
                  </a:lnTo>
                  <a:cubicBezTo>
                    <a:pt x="8156294" y="1429711"/>
                    <a:pt x="8290765" y="1397328"/>
                    <a:pt x="8432799" y="1397328"/>
                  </a:cubicBezTo>
                  <a:cubicBezTo>
                    <a:pt x="8748430" y="1397328"/>
                    <a:pt x="9026710" y="1557246"/>
                    <a:pt x="9191035" y="1800479"/>
                  </a:cubicBezTo>
                  <a:lnTo>
                    <a:pt x="9210518" y="1836373"/>
                  </a:lnTo>
                  <a:lnTo>
                    <a:pt x="9258709" y="1810216"/>
                  </a:lnTo>
                  <a:cubicBezTo>
                    <a:pt x="9323827" y="1782674"/>
                    <a:pt x="9395420" y="1767443"/>
                    <a:pt x="9470570" y="1767443"/>
                  </a:cubicBezTo>
                  <a:cubicBezTo>
                    <a:pt x="9545720" y="1767443"/>
                    <a:pt x="9617313" y="1782674"/>
                    <a:pt x="9682431" y="1810216"/>
                  </a:cubicBezTo>
                  <a:lnTo>
                    <a:pt x="9768141" y="1856738"/>
                  </a:lnTo>
                  <a:lnTo>
                    <a:pt x="9791010" y="1783067"/>
                  </a:lnTo>
                  <a:cubicBezTo>
                    <a:pt x="9919358" y="1479619"/>
                    <a:pt x="10219827" y="1266699"/>
                    <a:pt x="10570028" y="1266699"/>
                  </a:cubicBezTo>
                  <a:cubicBezTo>
                    <a:pt x="10657578" y="1266699"/>
                    <a:pt x="10742020" y="1280007"/>
                    <a:pt x="10821441" y="1304709"/>
                  </a:cubicBezTo>
                  <a:lnTo>
                    <a:pt x="10893902" y="1333259"/>
                  </a:lnTo>
                  <a:lnTo>
                    <a:pt x="10916253" y="1261255"/>
                  </a:lnTo>
                  <a:cubicBezTo>
                    <a:pt x="11003287" y="1055484"/>
                    <a:pt x="11207039" y="911100"/>
                    <a:pt x="11444514" y="911100"/>
                  </a:cubicBezTo>
                  <a:lnTo>
                    <a:pt x="11446790" y="911330"/>
                  </a:lnTo>
                  <a:lnTo>
                    <a:pt x="11437256" y="816759"/>
                  </a:lnTo>
                  <a:cubicBezTo>
                    <a:pt x="11437256" y="392161"/>
                    <a:pt x="11759948" y="42931"/>
                    <a:pt x="12173467" y="936"/>
                  </a:cubicBezTo>
                  <a:close/>
                </a:path>
              </a:pathLst>
            </a:custGeom>
            <a:grpFill/>
            <a:ln w="28575">
              <a:solidFill>
                <a:schemeClr val="bg1"/>
              </a:solidFill>
            </a:ln>
            <a:effectLst>
              <a:innerShdw blurRad="266700" dist="139700" dir="16200000">
                <a:srgbClr val="18ACCA">
                  <a:alpha val="30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22438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:fade/>
      </p:transition>
    </mc:Choice>
    <mc:Fallback xmlns="">
      <p:transition spd="slow" advTm="300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4480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:fade/>
      </p:transition>
    </mc:Choice>
    <mc:Fallback xmlns="">
      <p:transition spd="slow" advTm="300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4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72485-FC94-45C1-8456-9A3B280376E5}" type="datetimeFigureOut">
              <a:rPr lang="zh-CN" altLang="en-US" smtClean="0">
                <a:solidFill>
                  <a:srgbClr val="262626">
                    <a:tint val="75000"/>
                  </a:srgbClr>
                </a:solidFill>
              </a:rPr>
              <a:pPr/>
              <a:t>2022/6/23</a:t>
            </a:fld>
            <a:endParaRPr lang="zh-CN" alt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01F36-4BB7-4120-9E90-20704F8CC9AE}" type="slidenum">
              <a:rPr lang="zh-CN" alt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072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:fade/>
      </p:transition>
    </mc:Choice>
    <mc:Fallback xmlns="">
      <p:transition spd="slow" advTm="3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2022/6/23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4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72485-FC94-45C1-8456-9A3B280376E5}" type="datetimeFigureOut">
              <a:rPr lang="zh-CN" altLang="en-US" smtClean="0">
                <a:solidFill>
                  <a:srgbClr val="262626">
                    <a:tint val="75000"/>
                  </a:srgbClr>
                </a:solidFill>
              </a:rPr>
              <a:pPr/>
              <a:t>2022/6/23</a:t>
            </a:fld>
            <a:endParaRPr lang="zh-CN" alt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01F36-4BB7-4120-9E90-20704F8CC9AE}" type="slidenum">
              <a:rPr lang="zh-CN" alt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730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:fade/>
      </p:transition>
    </mc:Choice>
    <mc:Fallback xmlns="">
      <p:transition spd="slow" advTm="300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72485-FC94-45C1-8456-9A3B280376E5}" type="datetimeFigureOut">
              <a:rPr lang="zh-CN" altLang="en-US" smtClean="0">
                <a:solidFill>
                  <a:srgbClr val="262626">
                    <a:tint val="75000"/>
                  </a:srgbClr>
                </a:solidFill>
              </a:rPr>
              <a:pPr/>
              <a:t>2022/6/23</a:t>
            </a:fld>
            <a:endParaRPr lang="zh-CN" alt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01F36-4BB7-4120-9E90-20704F8CC9AE}" type="slidenum">
              <a:rPr lang="zh-CN" alt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108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:fade/>
      </p:transition>
    </mc:Choice>
    <mc:Fallback xmlns="">
      <p:transition spd="slow" advTm="3000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72485-FC94-45C1-8456-9A3B280376E5}" type="datetimeFigureOut">
              <a:rPr lang="zh-CN" altLang="en-US" smtClean="0">
                <a:solidFill>
                  <a:srgbClr val="262626">
                    <a:tint val="75000"/>
                  </a:srgbClr>
                </a:solidFill>
              </a:rPr>
              <a:pPr/>
              <a:t>2022/6/23</a:t>
            </a:fld>
            <a:endParaRPr lang="zh-CN" alt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01F36-4BB7-4120-9E90-20704F8CC9AE}" type="slidenum">
              <a:rPr lang="zh-CN" alt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499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:fade/>
      </p:transition>
    </mc:Choice>
    <mc:Fallback xmlns="">
      <p:transition spd="slow" advTm="3000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ree 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owchart: Off-page Connector 4"/>
          <p:cNvSpPr/>
          <p:nvPr userDrawn="1"/>
        </p:nvSpPr>
        <p:spPr>
          <a:xfrm rot="5400000">
            <a:off x="11674813" y="6247157"/>
            <a:ext cx="455692" cy="565727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54" dirty="0">
              <a:solidFill>
                <a:prstClr val="white"/>
              </a:solidFill>
            </a:endParaRPr>
          </a:p>
        </p:txBody>
      </p:sp>
      <p:sp>
        <p:nvSpPr>
          <p:cNvPr id="9" name="Slide Number Placeholder 4"/>
          <p:cNvSpPr txBox="1">
            <a:spLocks/>
          </p:cNvSpPr>
          <p:nvPr userDrawn="1"/>
        </p:nvSpPr>
        <p:spPr>
          <a:xfrm>
            <a:off x="11636740" y="6340884"/>
            <a:ext cx="610241" cy="366183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1375261" rtl="0" eaLnBrk="1" latinLnBrk="0" hangingPunct="1">
              <a:defRPr sz="1600" b="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7630" algn="l" defTabSz="1375261" rtl="0" eaLnBrk="1" latinLnBrk="0" hangingPunct="1"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5261" algn="l" defTabSz="1375261" rtl="0" eaLnBrk="1" latinLnBrk="0" hangingPunct="1"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62891" algn="l" defTabSz="1375261" rtl="0" eaLnBrk="1" latinLnBrk="0" hangingPunct="1"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50521" algn="l" defTabSz="1375261" rtl="0" eaLnBrk="1" latinLnBrk="0" hangingPunct="1"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38152" algn="l" defTabSz="1375261" rtl="0" eaLnBrk="1" latinLnBrk="0" hangingPunct="1"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25782" algn="l" defTabSz="1375261" rtl="0" eaLnBrk="1" latinLnBrk="0" hangingPunct="1"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3412" algn="l" defTabSz="1375261" rtl="0" eaLnBrk="1" latinLnBrk="0" hangingPunct="1"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01042" algn="l" defTabSz="1375261" rtl="0" eaLnBrk="1" latinLnBrk="0" hangingPunct="1"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mtClean="0">
                <a:solidFill>
                  <a:srgbClr val="262626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51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:fade/>
      </p:transition>
    </mc:Choice>
    <mc:Fallback xmlns="">
      <p:transition spd="slow" advTm="3000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Free 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336801" y="356645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199" b="1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1" y="825954"/>
            <a:ext cx="5486400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  <a:lvl2pPr marL="609448" indent="0">
              <a:buNone/>
              <a:defRPr sz="1600"/>
            </a:lvl2pPr>
            <a:lvl3pPr marL="1218895" indent="0">
              <a:buNone/>
              <a:defRPr sz="1333"/>
            </a:lvl3pPr>
            <a:lvl4pPr marL="1828343" indent="0">
              <a:buNone/>
              <a:defRPr sz="1200"/>
            </a:lvl4pPr>
            <a:lvl5pPr marL="2437790" indent="0">
              <a:buNone/>
              <a:defRPr sz="1200"/>
            </a:lvl5pPr>
            <a:lvl6pPr marL="3047238" indent="0">
              <a:buNone/>
              <a:defRPr sz="1200"/>
            </a:lvl6pPr>
            <a:lvl7pPr marL="3656686" indent="0">
              <a:buNone/>
              <a:defRPr sz="1200"/>
            </a:lvl7pPr>
            <a:lvl8pPr marL="4266133" indent="0">
              <a:buNone/>
              <a:defRPr sz="1200"/>
            </a:lvl8pPr>
            <a:lvl9pPr marL="4875581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8" name="Flowchart: Off-page Connector 6"/>
          <p:cNvSpPr/>
          <p:nvPr userDrawn="1"/>
        </p:nvSpPr>
        <p:spPr>
          <a:xfrm rot="5400000">
            <a:off x="11705985" y="6244125"/>
            <a:ext cx="455692" cy="565727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54" dirty="0">
              <a:solidFill>
                <a:prstClr val="white"/>
              </a:solidFill>
            </a:endParaRPr>
          </a:p>
        </p:txBody>
      </p:sp>
      <p:sp>
        <p:nvSpPr>
          <p:cNvPr id="9" name="Slide Number Placeholder 4"/>
          <p:cNvSpPr txBox="1">
            <a:spLocks/>
          </p:cNvSpPr>
          <p:nvPr userDrawn="1"/>
        </p:nvSpPr>
        <p:spPr>
          <a:xfrm>
            <a:off x="11667912" y="6337852"/>
            <a:ext cx="610241" cy="366183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1375261" rtl="0" eaLnBrk="1" latinLnBrk="0" hangingPunct="1">
              <a:defRPr sz="16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7630" algn="l" defTabSz="1375261" rtl="0" eaLnBrk="1" latinLnBrk="0" hangingPunct="1"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5261" algn="l" defTabSz="1375261" rtl="0" eaLnBrk="1" latinLnBrk="0" hangingPunct="1"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62891" algn="l" defTabSz="1375261" rtl="0" eaLnBrk="1" latinLnBrk="0" hangingPunct="1"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50521" algn="l" defTabSz="1375261" rtl="0" eaLnBrk="1" latinLnBrk="0" hangingPunct="1"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38152" algn="l" defTabSz="1375261" rtl="0" eaLnBrk="1" latinLnBrk="0" hangingPunct="1"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25782" algn="l" defTabSz="1375261" rtl="0" eaLnBrk="1" latinLnBrk="0" hangingPunct="1"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3412" algn="l" defTabSz="1375261" rtl="0" eaLnBrk="1" latinLnBrk="0" hangingPunct="1"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01042" algn="l" defTabSz="1375261" rtl="0" eaLnBrk="1" latinLnBrk="0" hangingPunct="1"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mtClean="0">
                <a:solidFill>
                  <a:srgbClr val="262626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766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:fade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with Footer &amp;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 Diagonal Corner Rectangle 10"/>
          <p:cNvSpPr/>
          <p:nvPr userDrawn="1"/>
        </p:nvSpPr>
        <p:spPr>
          <a:xfrm>
            <a:off x="11683189" y="150969"/>
            <a:ext cx="356411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Round Diagonal Corner Rectangle 26"/>
          <p:cNvSpPr/>
          <p:nvPr userDrawn="1"/>
        </p:nvSpPr>
        <p:spPr>
          <a:xfrm>
            <a:off x="11665321" y="128915"/>
            <a:ext cx="356411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31266" y="173194"/>
            <a:ext cx="431791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smtClean="0">
                <a:solidFill>
                  <a:srgbClr val="FEFEFE"/>
                </a:solidFill>
                <a:latin typeface="Montserrat" charset="0"/>
                <a:ea typeface="Montserrat" charset="0"/>
                <a:cs typeface="Montserrat" charset="0"/>
              </a:rPr>
              <a:pPr algn="ctr"/>
              <a:t>‹#›</a:t>
            </a:fld>
            <a:endParaRPr lang="en-US" sz="800" dirty="0">
              <a:solidFill>
                <a:srgbClr val="FEFEFE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94" y="6542411"/>
            <a:ext cx="390167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262626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262626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3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/>
              <a:t>Click to edit Master text styles for your custom footer</a:t>
            </a:r>
          </a:p>
        </p:txBody>
      </p:sp>
    </p:spTree>
    <p:extLst>
      <p:ext uri="{BB962C8B-B14F-4D97-AF65-F5344CB8AC3E}">
        <p14:creationId xmlns:p14="http://schemas.microsoft.com/office/powerpoint/2010/main" val="3021377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:fade/>
      </p:transition>
    </mc:Choice>
    <mc:Fallback xmlns="">
      <p:transition spd="slow" advTm="3000">
        <p:fade/>
      </p:transition>
    </mc:Fallback>
  </mc:AlternateContent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1" y="2130457"/>
            <a:ext cx="10363200" cy="1470025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2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1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64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56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4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42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2022/6/23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117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9892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gradFill flip="none" rotWithShape="1">
          <a:gsLst>
            <a:gs pos="71000">
              <a:schemeClr val="bg1"/>
            </a:gs>
            <a:gs pos="21000">
              <a:schemeClr val="bg1"/>
            </a:gs>
            <a:gs pos="0">
              <a:schemeClr val="accent4">
                <a:alpha val="12000"/>
              </a:schemeClr>
            </a:gs>
            <a:gs pos="100000">
              <a:schemeClr val="accent1">
                <a:lumMod val="20000"/>
                <a:lumOff val="80000"/>
                <a:alpha val="58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322735" y="-835856"/>
            <a:ext cx="13314565" cy="1576557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1696" y="6021289"/>
            <a:ext cx="2400337" cy="959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381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">
    <p:bg>
      <p:bgPr>
        <a:gradFill flip="none" rotWithShape="1">
          <a:gsLst>
            <a:gs pos="71000">
              <a:schemeClr val="bg1"/>
            </a:gs>
            <a:gs pos="21000">
              <a:schemeClr val="bg1"/>
            </a:gs>
            <a:gs pos="0">
              <a:schemeClr val="accent4">
                <a:alpha val="12000"/>
              </a:schemeClr>
            </a:gs>
            <a:gs pos="100000">
              <a:schemeClr val="accent1">
                <a:lumMod val="20000"/>
                <a:lumOff val="80000"/>
                <a:alpha val="58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1696" y="6021289"/>
            <a:ext cx="2400337" cy="959467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322735" y="-835856"/>
            <a:ext cx="13314565" cy="1576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201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8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50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2022/6/23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08791"/>
            <a:ext cx="12192000" cy="34925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2386" y="5001289"/>
            <a:ext cx="2856617" cy="2856619"/>
          </a:xfrm>
          <a:prstGeom prst="rect">
            <a:avLst/>
          </a:prstGeom>
        </p:spPr>
      </p:pic>
      <p:grpSp>
        <p:nvGrpSpPr>
          <p:cNvPr id="11" name="组合 10"/>
          <p:cNvGrpSpPr/>
          <p:nvPr userDrawn="1"/>
        </p:nvGrpSpPr>
        <p:grpSpPr>
          <a:xfrm>
            <a:off x="-1901479" y="-74385"/>
            <a:ext cx="15299227" cy="2077769"/>
            <a:chOff x="-900605" y="-49427"/>
            <a:chExt cx="5490815" cy="745701"/>
          </a:xfrm>
        </p:grpSpPr>
        <p:pic>
          <p:nvPicPr>
            <p:cNvPr id="12" name="图片 11"/>
            <p:cNvPicPr>
              <a:picLocks noChangeAspect="1"/>
            </p:cNvPicPr>
            <p:nvPr userDrawn="1"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727"/>
            <a:stretch>
              <a:fillRect/>
            </a:stretch>
          </p:blipFill>
          <p:spPr>
            <a:xfrm rot="5400000">
              <a:off x="3006573" y="-914061"/>
              <a:ext cx="719003" cy="244827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3" name="图片 12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24070" y="-1247404"/>
              <a:ext cx="719003" cy="3168354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499203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76879"/>
            <a:ext cx="12192000" cy="3492500"/>
          </a:xfrm>
          <a:prstGeom prst="rect">
            <a:avLst/>
          </a:prstGeom>
        </p:spPr>
      </p:pic>
      <p:grpSp>
        <p:nvGrpSpPr>
          <p:cNvPr id="4" name="组合 3"/>
          <p:cNvGrpSpPr/>
          <p:nvPr userDrawn="1"/>
        </p:nvGrpSpPr>
        <p:grpSpPr>
          <a:xfrm>
            <a:off x="-1901479" y="-74385"/>
            <a:ext cx="15299227" cy="2077769"/>
            <a:chOff x="-900605" y="-49427"/>
            <a:chExt cx="5490815" cy="745701"/>
          </a:xfrm>
        </p:grpSpPr>
        <p:pic>
          <p:nvPicPr>
            <p:cNvPr id="5" name="图片 4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727"/>
            <a:stretch>
              <a:fillRect/>
            </a:stretch>
          </p:blipFill>
          <p:spPr>
            <a:xfrm rot="5400000">
              <a:off x="3006573" y="-914061"/>
              <a:ext cx="719003" cy="244827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" name="图片 5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24070" y="-1247404"/>
              <a:ext cx="719003" cy="3168354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4117588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267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57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784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13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640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567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4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42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2022/6/23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347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200153"/>
            <a:ext cx="5384800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200153"/>
            <a:ext cx="5384800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2022/6/23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1829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1" y="1535113"/>
            <a:ext cx="5386916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267" indent="0">
              <a:buNone/>
              <a:defRPr sz="2700" b="1"/>
            </a:lvl2pPr>
            <a:lvl3pPr marL="1218570" indent="0">
              <a:buNone/>
              <a:defRPr sz="2400" b="1"/>
            </a:lvl3pPr>
            <a:lvl4pPr marL="1827848" indent="0">
              <a:buNone/>
              <a:defRPr sz="2100" b="1"/>
            </a:lvl4pPr>
            <a:lvl5pPr marL="2437138" indent="0">
              <a:buNone/>
              <a:defRPr sz="2100" b="1"/>
            </a:lvl5pPr>
            <a:lvl6pPr marL="3046404" indent="0">
              <a:buNone/>
              <a:defRPr sz="2100" b="1"/>
            </a:lvl6pPr>
            <a:lvl7pPr marL="3655671" indent="0">
              <a:buNone/>
              <a:defRPr sz="2100" b="1"/>
            </a:lvl7pPr>
            <a:lvl8pPr marL="4264960" indent="0">
              <a:buNone/>
              <a:defRPr sz="2100" b="1"/>
            </a:lvl8pPr>
            <a:lvl9pPr marL="4874239" indent="0">
              <a:buNone/>
              <a:defRPr sz="21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1" y="2174875"/>
            <a:ext cx="5386916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9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267" indent="0">
              <a:buNone/>
              <a:defRPr sz="2700" b="1"/>
            </a:lvl2pPr>
            <a:lvl3pPr marL="1218570" indent="0">
              <a:buNone/>
              <a:defRPr sz="2400" b="1"/>
            </a:lvl3pPr>
            <a:lvl4pPr marL="1827848" indent="0">
              <a:buNone/>
              <a:defRPr sz="2100" b="1"/>
            </a:lvl4pPr>
            <a:lvl5pPr marL="2437138" indent="0">
              <a:buNone/>
              <a:defRPr sz="2100" b="1"/>
            </a:lvl5pPr>
            <a:lvl6pPr marL="3046404" indent="0">
              <a:buNone/>
              <a:defRPr sz="2100" b="1"/>
            </a:lvl6pPr>
            <a:lvl7pPr marL="3655671" indent="0">
              <a:buNone/>
              <a:defRPr sz="2100" b="1"/>
            </a:lvl7pPr>
            <a:lvl8pPr marL="4264960" indent="0">
              <a:buNone/>
              <a:defRPr sz="2100" b="1"/>
            </a:lvl8pPr>
            <a:lvl9pPr marL="4874239" indent="0">
              <a:buNone/>
              <a:defRPr sz="21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9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2022/6/23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309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2022/6/23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343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2022/6/23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371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4" y="273049"/>
            <a:ext cx="4011083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6" y="273082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4" y="1435109"/>
            <a:ext cx="4011083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267" indent="0">
              <a:buNone/>
              <a:defRPr sz="1600"/>
            </a:lvl2pPr>
            <a:lvl3pPr marL="1218570" indent="0">
              <a:buNone/>
              <a:defRPr sz="1300"/>
            </a:lvl3pPr>
            <a:lvl4pPr marL="1827848" indent="0">
              <a:buNone/>
              <a:defRPr sz="1200"/>
            </a:lvl4pPr>
            <a:lvl5pPr marL="2437138" indent="0">
              <a:buNone/>
              <a:defRPr sz="1200"/>
            </a:lvl5pPr>
            <a:lvl6pPr marL="3046404" indent="0">
              <a:buNone/>
              <a:defRPr sz="1200"/>
            </a:lvl6pPr>
            <a:lvl7pPr marL="3655671" indent="0">
              <a:buNone/>
              <a:defRPr sz="1200"/>
            </a:lvl7pPr>
            <a:lvl8pPr marL="4264960" indent="0">
              <a:buNone/>
              <a:defRPr sz="1200"/>
            </a:lvl8pPr>
            <a:lvl9pPr marL="4874239" indent="0">
              <a:buNone/>
              <a:defRPr sz="12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2022/6/23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526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267" indent="0">
              <a:buNone/>
              <a:defRPr sz="3700"/>
            </a:lvl2pPr>
            <a:lvl3pPr marL="1218570" indent="0">
              <a:buNone/>
              <a:defRPr sz="3200"/>
            </a:lvl3pPr>
            <a:lvl4pPr marL="1827848" indent="0">
              <a:buNone/>
              <a:defRPr sz="2700"/>
            </a:lvl4pPr>
            <a:lvl5pPr marL="2437138" indent="0">
              <a:buNone/>
              <a:defRPr sz="2700"/>
            </a:lvl5pPr>
            <a:lvl6pPr marL="3046404" indent="0">
              <a:buNone/>
              <a:defRPr sz="2700"/>
            </a:lvl6pPr>
            <a:lvl7pPr marL="3655671" indent="0">
              <a:buNone/>
              <a:defRPr sz="2700"/>
            </a:lvl7pPr>
            <a:lvl8pPr marL="4264960" indent="0">
              <a:buNone/>
              <a:defRPr sz="2700"/>
            </a:lvl8pPr>
            <a:lvl9pPr marL="4874239" indent="0">
              <a:buNone/>
              <a:defRPr sz="2700"/>
            </a:lvl9pPr>
          </a:lstStyle>
          <a:p>
            <a:r>
              <a:rPr lang="en-US" altLang="zh-CN"/>
              <a:t>Click icon to add picture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69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267" indent="0">
              <a:buNone/>
              <a:defRPr sz="1600"/>
            </a:lvl2pPr>
            <a:lvl3pPr marL="1218570" indent="0">
              <a:buNone/>
              <a:defRPr sz="1300"/>
            </a:lvl3pPr>
            <a:lvl4pPr marL="1827848" indent="0">
              <a:buNone/>
              <a:defRPr sz="1200"/>
            </a:lvl4pPr>
            <a:lvl5pPr marL="2437138" indent="0">
              <a:buNone/>
              <a:defRPr sz="1200"/>
            </a:lvl5pPr>
            <a:lvl6pPr marL="3046404" indent="0">
              <a:buNone/>
              <a:defRPr sz="1200"/>
            </a:lvl6pPr>
            <a:lvl7pPr marL="3655671" indent="0">
              <a:buNone/>
              <a:defRPr sz="1200"/>
            </a:lvl7pPr>
            <a:lvl8pPr marL="4264960" indent="0">
              <a:buNone/>
              <a:defRPr sz="1200"/>
            </a:lvl8pPr>
            <a:lvl9pPr marL="4874239" indent="0">
              <a:buNone/>
              <a:defRPr sz="12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2022/6/23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901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2022/6/23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207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2022/6/23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4" y="206377"/>
            <a:ext cx="2743201" cy="4387851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06377"/>
            <a:ext cx="8026400" cy="4387851"/>
          </a:xfrm>
        </p:spPr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2022/6/23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019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2022/6/23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2022/6/23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2022/6/23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6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2022/6/23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6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/>
              <a:t>Click icon to add picture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2022/6/23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9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2022/6/23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9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9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972485-FC94-45C1-8456-9A3B280376E5}" type="datetimeFigureOut">
              <a:rPr lang="zh-CN" altLang="en-US" smtClean="0">
                <a:solidFill>
                  <a:srgbClr val="262626">
                    <a:tint val="75000"/>
                  </a:srgbClr>
                </a:solidFill>
              </a:rPr>
              <a:pPr/>
              <a:t>2022/6/23</a:t>
            </a:fld>
            <a:endParaRPr lang="zh-CN" alt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6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A01F36-4BB7-4120-9E90-20704F8CC9AE}" type="slidenum">
              <a:rPr lang="zh-CN" alt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118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</p:sldLayoutIdLst>
  <mc:AlternateContent xmlns:mc="http://schemas.openxmlformats.org/markup-compatibility/2006" xmlns:p14="http://schemas.microsoft.com/office/powerpoint/2010/main">
    <mc:Choice Requires="p14">
      <p:transition spd="slow" p14:dur="2500" advTm="3000">
        <p:fade/>
      </p:transition>
    </mc:Choice>
    <mc:Fallback xmlns="">
      <p:transition spd="slow" advTm="3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121864" tIns="60932" rIns="121864" bIns="60932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121864" tIns="60932" rIns="121864" bIns="60932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121864" tIns="60932" rIns="121864" bIns="60932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570"/>
            <a:fld id="{BB9E6C50-F2B0-4117-AF69-C839F5CC2C8C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1218570"/>
              <a:t>2022/6/23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121864" tIns="60932" rIns="121864" bIns="60932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570"/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3" y="6356352"/>
            <a:ext cx="2844800" cy="365125"/>
          </a:xfrm>
          <a:prstGeom prst="rect">
            <a:avLst/>
          </a:prstGeom>
        </p:spPr>
        <p:txBody>
          <a:bodyPr vert="horz" lIns="121864" tIns="60932" rIns="121864" bIns="60932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570"/>
            <a:fld id="{2B6AB1BC-A075-4A18-8F82-2A7D645F5683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1218570"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057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71" r:id="rId12"/>
    <p:sldLayoutId id="2147483772" r:id="rId13"/>
    <p:sldLayoutId id="2147483773" r:id="rId14"/>
    <p:sldLayoutId id="2147483774" r:id="rId15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  <p:txStyles>
    <p:titleStyle>
      <a:lvl1pPr algn="ctr" defTabSz="121857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6951" indent="-456951" algn="l" defTabSz="12185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094" indent="-380804" algn="l" defTabSz="12185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203" indent="-304632" algn="l" defTabSz="12185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480" indent="-304632" algn="l" defTabSz="12185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1770" indent="-304632" algn="l" defTabSz="1218570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1036" indent="-304632" algn="l" defTabSz="12185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0328" indent="-304632" algn="l" defTabSz="12185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69606" indent="-304632" algn="l" defTabSz="12185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78884" indent="-304632" algn="l" defTabSz="12185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8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267" algn="l" defTabSz="1218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570" algn="l" defTabSz="1218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7848" algn="l" defTabSz="1218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138" algn="l" defTabSz="1218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6404" algn="l" defTabSz="1218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5671" algn="l" defTabSz="1218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4960" algn="l" defTabSz="1218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4239" algn="l" defTabSz="1218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8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0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53" t="26667" r="20952" b="53651"/>
          <a:stretch>
            <a:fillRect/>
          </a:stretch>
        </p:blipFill>
        <p:spPr>
          <a:xfrm>
            <a:off x="803655" y="367019"/>
            <a:ext cx="10923644" cy="25146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14" t="30900" r="27976" b="38836"/>
          <a:stretch>
            <a:fillRect/>
          </a:stretch>
        </p:blipFill>
        <p:spPr>
          <a:xfrm>
            <a:off x="9757189" y="427130"/>
            <a:ext cx="1456783" cy="131848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48" t="60106" r="67619"/>
          <a:stretch>
            <a:fillRect/>
          </a:stretch>
        </p:blipFill>
        <p:spPr>
          <a:xfrm>
            <a:off x="4462009" y="3802745"/>
            <a:ext cx="1803467" cy="173445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95" t="59471" r="6905"/>
          <a:stretch>
            <a:fillRect/>
          </a:stretch>
        </p:blipFill>
        <p:spPr>
          <a:xfrm>
            <a:off x="9585045" y="3126525"/>
            <a:ext cx="1142465" cy="1157577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1402738" y="1926196"/>
            <a:ext cx="8753539" cy="1200329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b="1" smtClean="0">
                <a:ln w="28575">
                  <a:solidFill>
                    <a:schemeClr val="bg1"/>
                  </a:solidFill>
                </a:ln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ĐỌC MỞ RỘNG</a:t>
            </a:r>
            <a:endParaRPr lang="zh-CN" altLang="en-US" sz="7200" b="1" dirty="0">
              <a:ln w="28575">
                <a:solidFill>
                  <a:schemeClr val="bg1"/>
                </a:solidFill>
              </a:ln>
              <a:solidFill>
                <a:srgbClr val="FF0000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2488791" y="1422444"/>
            <a:ext cx="13260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smtClean="0">
                <a:solidFill>
                  <a:srgbClr val="FF0000"/>
                </a:solidFill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BÀI 5</a:t>
            </a:r>
            <a:endParaRPr lang="zh-CN" altLang="en-US" sz="3600" dirty="0">
              <a:solidFill>
                <a:srgbClr val="FF0000"/>
              </a:solidFill>
              <a:latin typeface="Times New Roman" pitchFamily="18" charset="0"/>
              <a:ea typeface="华文细黑" panose="02010600040101010101" pitchFamily="2" charset="-122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/>
          <p:cNvSpPr/>
          <p:nvPr/>
        </p:nvSpPr>
        <p:spPr>
          <a:xfrm>
            <a:off x="1828800" y="1610435"/>
            <a:ext cx="7642747" cy="3002507"/>
          </a:xfrm>
          <a:prstGeom prst="cloud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Học thuộc lòng một số đoạn thơ, bài thơ mà em yêu thích viết về vẻ đẹp của quê hương, đất nước. </a:t>
            </a:r>
            <a:endParaRPr lang="vi-VN" sz="280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466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:fade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2602524" y="1354434"/>
            <a:ext cx="7160455" cy="1407536"/>
            <a:chOff x="1864675" y="1479273"/>
            <a:chExt cx="2452537" cy="1092477"/>
          </a:xfrm>
        </p:grpSpPr>
        <p:sp>
          <p:nvSpPr>
            <p:cNvPr id="2" name="圆角矩形 1"/>
            <p:cNvSpPr/>
            <p:nvPr/>
          </p:nvSpPr>
          <p:spPr>
            <a:xfrm>
              <a:off x="1864675" y="1479273"/>
              <a:ext cx="2448272" cy="1092477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54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1879983" y="1603513"/>
              <a:ext cx="2437229" cy="5014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1218540">
                <a:lnSpc>
                  <a:spcPct val="130000"/>
                </a:lnSpc>
              </a:pPr>
              <a:endParaRPr lang="zh-CN" alt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" name="圆角矩形 4"/>
          <p:cNvSpPr/>
          <p:nvPr/>
        </p:nvSpPr>
        <p:spPr>
          <a:xfrm>
            <a:off x="2602525" y="3137544"/>
            <a:ext cx="7192696" cy="1456636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defTabSz="1218540"/>
            <a:r>
              <a:rPr lang="en-US"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Vẻ đẹp đất nước và Vẻ đẹp đất nước và con người I-ta-li-a qua </a:t>
            </a:r>
            <a:r>
              <a:rPr lang="en-US" sz="2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endParaRPr lang="zh-CN" altLang="en-US" sz="28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2676029" y="4822011"/>
            <a:ext cx="7198945" cy="1456636"/>
            <a:chOff x="5623363" y="3147813"/>
            <a:chExt cx="2758636" cy="1092477"/>
          </a:xfrm>
        </p:grpSpPr>
        <p:sp>
          <p:nvSpPr>
            <p:cNvPr id="6" name="圆角矩形 5"/>
            <p:cNvSpPr/>
            <p:nvPr/>
          </p:nvSpPr>
          <p:spPr>
            <a:xfrm>
              <a:off x="5623363" y="3147813"/>
              <a:ext cx="2758636" cy="1092477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54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5634404" y="3257778"/>
              <a:ext cx="2747595" cy="5014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1218540">
                <a:lnSpc>
                  <a:spcPct val="130000"/>
                </a:lnSpc>
              </a:pPr>
              <a:endParaRPr lang="zh-CN" alt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508007" y="381000"/>
            <a:ext cx="7611323" cy="69243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lIns="121861" tIns="60930" rIns="121861" bIns="60930" rtlCol="0">
            <a:spAutoFit/>
          </a:bodyPr>
          <a:lstStyle/>
          <a:p>
            <a:pPr defTabSz="1218540"/>
            <a:r>
              <a:rPr lang="en-US" altLang="zh-CN" sz="37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HƯỚNG </a:t>
            </a:r>
            <a:r>
              <a:rPr lang="en-US" altLang="zh-CN" sz="37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DẪN </a:t>
            </a:r>
            <a:r>
              <a:rPr lang="en-US" altLang="zh-CN" sz="3700" b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THỰC HÀNH ĐỌC:</a:t>
            </a:r>
            <a:endParaRPr lang="zh-CN" altLang="en-US" sz="37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813537" y="1376975"/>
            <a:ext cx="64711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Chỉ ra được những đặc điểm của văn bản cho thấy văn bản thuộc thể loại tản văn</a:t>
            </a:r>
            <a:endParaRPr lang="vi-VN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813536" y="4919858"/>
            <a:ext cx="693699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Thấy được những cảm xúc của tác giả về đất nước và con người I-ta-li-a</a:t>
            </a:r>
            <a:endParaRPr lang="vi-VN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0" y="2063024"/>
            <a:ext cx="1842868" cy="38588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Hs tự đọc văn bản tại nhà, cần chú ý những vấn đề sau</a:t>
            </a:r>
            <a:endParaRPr lang="vi-VN" sz="28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4" name="Straight Arrow Connector 23"/>
          <p:cNvCxnSpPr>
            <a:stCxn id="22" idx="3"/>
            <a:endCxn id="2" idx="1"/>
          </p:cNvCxnSpPr>
          <p:nvPr/>
        </p:nvCxnSpPr>
        <p:spPr>
          <a:xfrm flipV="1">
            <a:off x="1842868" y="2058202"/>
            <a:ext cx="759656" cy="19342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22" idx="3"/>
            <a:endCxn id="6" idx="1"/>
          </p:cNvCxnSpPr>
          <p:nvPr/>
        </p:nvCxnSpPr>
        <p:spPr>
          <a:xfrm>
            <a:off x="1842868" y="3992426"/>
            <a:ext cx="833161" cy="155790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22" idx="3"/>
          </p:cNvCxnSpPr>
          <p:nvPr/>
        </p:nvCxnSpPr>
        <p:spPr>
          <a:xfrm>
            <a:off x="1842868" y="3992426"/>
            <a:ext cx="75965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3967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9" grpId="0"/>
      <p:bldP spid="21" grpId="0"/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0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53" t="26667" r="20952" b="53651"/>
          <a:stretch>
            <a:fillRect/>
          </a:stretch>
        </p:blipFill>
        <p:spPr>
          <a:xfrm>
            <a:off x="803655" y="367019"/>
            <a:ext cx="10923644" cy="25146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14" t="30900" r="27976" b="38836"/>
          <a:stretch>
            <a:fillRect/>
          </a:stretch>
        </p:blipFill>
        <p:spPr>
          <a:xfrm>
            <a:off x="9757189" y="427130"/>
            <a:ext cx="1456783" cy="131848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48" t="60106" r="67619"/>
          <a:stretch>
            <a:fillRect/>
          </a:stretch>
        </p:blipFill>
        <p:spPr>
          <a:xfrm>
            <a:off x="4462009" y="3802745"/>
            <a:ext cx="1803467" cy="173445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95" t="59471" r="6905"/>
          <a:stretch>
            <a:fillRect/>
          </a:stretch>
        </p:blipFill>
        <p:spPr>
          <a:xfrm>
            <a:off x="9585045" y="3126525"/>
            <a:ext cx="1142465" cy="1157577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1719233" y="1731161"/>
            <a:ext cx="8753539" cy="923330"/>
          </a:xfrm>
          <a:prstGeom prst="rect">
            <a:avLst/>
          </a:prstGeom>
          <a:noFill/>
          <a:ln>
            <a:solidFill>
              <a:srgbClr val="FF3B65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en-US" altLang="zh-CN" sz="5400" b="1" dirty="0">
                <a:ln w="28575">
                  <a:solidFill>
                    <a:schemeClr val="bg1"/>
                  </a:solidFill>
                </a:ln>
                <a:solidFill>
                  <a:srgbClr val="FF3B65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CHÚC CÁC EM HỌC TỐT</a:t>
            </a:r>
            <a:endParaRPr lang="zh-CN" altLang="en-US" sz="5400" b="1" dirty="0">
              <a:ln w="28575">
                <a:solidFill>
                  <a:schemeClr val="bg1"/>
                </a:solidFill>
              </a:ln>
              <a:solidFill>
                <a:srgbClr val="FF3B65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0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53" t="26667" r="20952" b="53651"/>
          <a:stretch>
            <a:fillRect/>
          </a:stretch>
        </p:blipFill>
        <p:spPr>
          <a:xfrm>
            <a:off x="536911" y="136694"/>
            <a:ext cx="10923644" cy="25146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14" t="30900" r="27976" b="38836"/>
          <a:stretch>
            <a:fillRect/>
          </a:stretch>
        </p:blipFill>
        <p:spPr>
          <a:xfrm>
            <a:off x="9757189" y="427130"/>
            <a:ext cx="1456783" cy="131848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95" t="59471" r="6905"/>
          <a:stretch>
            <a:fillRect/>
          </a:stretch>
        </p:blipFill>
        <p:spPr>
          <a:xfrm>
            <a:off x="9585045" y="3126525"/>
            <a:ext cx="1142465" cy="1157577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50" t="5185" r="9345" b="24550"/>
          <a:stretch>
            <a:fillRect/>
          </a:stretch>
        </p:blipFill>
        <p:spPr>
          <a:xfrm>
            <a:off x="2830144" y="479578"/>
            <a:ext cx="6023429" cy="481874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48" t="60106" r="67619"/>
          <a:stretch>
            <a:fillRect/>
          </a:stretch>
        </p:blipFill>
        <p:spPr>
          <a:xfrm>
            <a:off x="4462009" y="3802745"/>
            <a:ext cx="1803467" cy="1734456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461441" y="1834387"/>
            <a:ext cx="52691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dirty="0">
                <a:solidFill>
                  <a:prstClr val="white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KHỞI ĐỘNG</a:t>
            </a:r>
            <a:endParaRPr lang="zh-CN" altLang="en-US" sz="6000" dirty="0">
              <a:solidFill>
                <a:prstClr val="white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2062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plant&#10;&#10;Description automatically generated">
            <a:extLst>
              <a:ext uri="{FF2B5EF4-FFF2-40B4-BE49-F238E27FC236}">
                <a16:creationId xmlns="" xmlns:a16="http://schemas.microsoft.com/office/drawing/2014/main" id="{ACDD2D60-2E20-6D4A-A46C-08567E2AD2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3774" y="-259307"/>
            <a:ext cx="12355774" cy="795095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111690" y="1651379"/>
            <a:ext cx="6373503" cy="219729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 chơi “Ai nhanh hơn”</a:t>
            </a:r>
          </a:p>
          <a:p>
            <a:pPr algn="ctr"/>
            <a:r>
              <a:rPr lang="vi-VN" sz="2800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Kể </a:t>
            </a:r>
            <a:r>
              <a:rPr lang="en-US" sz="2800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vi-VN" sz="2800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một</a:t>
            </a:r>
            <a:r>
              <a:rPr lang="en-US" sz="2800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số bài thơ, tùy bút, tản văn viết về tình yêu quê hương và vẻ đẹp đời sống ở các vùng miền trong và ngoài nước </a:t>
            </a:r>
            <a:r>
              <a:rPr lang="vi-VN" sz="2800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mà em </a:t>
            </a:r>
            <a:r>
              <a:rPr lang="en-US" sz="2800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biết?</a:t>
            </a:r>
            <a:endParaRPr lang="vi-VN" sz="28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9950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38233" y="815691"/>
            <a:ext cx="7547212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mtClean="0">
                <a:latin typeface="Times New Roman" pitchFamily="18" charset="0"/>
                <a:cs typeface="Times New Roman" pitchFamily="18" charset="0"/>
              </a:rPr>
              <a:t>VD:</a:t>
            </a:r>
          </a:p>
          <a:p>
            <a:pPr marL="0" indent="0">
              <a:buNone/>
            </a:pPr>
            <a:r>
              <a:rPr lang="en-US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>
                <a:latin typeface="Times New Roman" pitchFamily="18" charset="0"/>
                <a:cs typeface="Times New Roman" pitchFamily="18" charset="0"/>
              </a:rPr>
              <a:t>Tháng Giêng</a:t>
            </a:r>
          </a:p>
          <a:p>
            <a:pPr marL="0" indent="0">
              <a:buNone/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- Tháng giêng, mơ về trăng non rét ngọt</a:t>
            </a:r>
            <a:endParaRPr lang="vi-VN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- Chuyện cơm hến</a:t>
            </a:r>
            <a:endParaRPr lang="vi-VN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>
                <a:latin typeface="Times New Roman" pitchFamily="18" charset="0"/>
                <a:cs typeface="Times New Roman" pitchFamily="18" charset="0"/>
              </a:rPr>
              <a:t>Sông Đà</a:t>
            </a:r>
          </a:p>
          <a:p>
            <a:pPr marL="0" indent="0">
              <a:buNone/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>
                <a:latin typeface="Times New Roman" pitchFamily="18" charset="0"/>
                <a:cs typeface="Times New Roman" pitchFamily="18" charset="0"/>
              </a:rPr>
              <a:t>Cảnh sắc và hương vị đất nước</a:t>
            </a:r>
          </a:p>
          <a:p>
            <a:pPr marL="0" indent="0">
              <a:buNone/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>
                <a:latin typeface="Times New Roman" pitchFamily="18" charset="0"/>
                <a:cs typeface="Times New Roman" pitchFamily="18" charset="0"/>
              </a:rPr>
              <a:t>Quê hương </a:t>
            </a:r>
            <a:r>
              <a:rPr lang="vi-VN" smtClean="0">
                <a:latin typeface="Times New Roman" pitchFamily="18" charset="0"/>
                <a:cs typeface="Times New Roman" pitchFamily="18" charset="0"/>
              </a:rPr>
              <a:t>tôi</a:t>
            </a:r>
            <a:endParaRPr lang="vi-VN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>
                <a:latin typeface="Times New Roman" pitchFamily="18" charset="0"/>
                <a:cs typeface="Times New Roman" pitchFamily="18" charset="0"/>
              </a:rPr>
              <a:t>Cây tre Việt </a:t>
            </a:r>
            <a:r>
              <a:rPr lang="vi-VN" smtClean="0">
                <a:latin typeface="Times New Roman" pitchFamily="18" charset="0"/>
                <a:cs typeface="Times New Roman" pitchFamily="18" charset="0"/>
              </a:rPr>
              <a:t>Nam...</a:t>
            </a:r>
            <a:endParaRPr lang="vi-VN">
              <a:latin typeface="Times New Roman" pitchFamily="18" charset="0"/>
              <a:cs typeface="Times New Roman" pitchFamily="18" charset="0"/>
            </a:endParaRPr>
          </a:p>
          <a:p>
            <a:endParaRPr lang="vi-VN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1093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:fade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02"/>
          <a:stretch>
            <a:fillRect/>
          </a:stretch>
        </p:blipFill>
        <p:spPr>
          <a:xfrm>
            <a:off x="-12192" y="0"/>
            <a:ext cx="12313920" cy="685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14" t="30900" r="27976" b="38836"/>
          <a:stretch>
            <a:fillRect/>
          </a:stretch>
        </p:blipFill>
        <p:spPr>
          <a:xfrm>
            <a:off x="10485579" y="0"/>
            <a:ext cx="1456783" cy="131848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48" t="60106" r="67619"/>
          <a:stretch>
            <a:fillRect/>
          </a:stretch>
        </p:blipFill>
        <p:spPr>
          <a:xfrm>
            <a:off x="-158760" y="4875641"/>
            <a:ext cx="1803467" cy="173445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95" t="59471" r="6905"/>
          <a:stretch>
            <a:fillRect/>
          </a:stretch>
        </p:blipFill>
        <p:spPr>
          <a:xfrm>
            <a:off x="1571896" y="5164122"/>
            <a:ext cx="1142465" cy="1157577"/>
          </a:xfrm>
          <a:prstGeom prst="rect">
            <a:avLst/>
          </a:prstGeom>
        </p:spPr>
      </p:pic>
      <p:pic>
        <p:nvPicPr>
          <p:cNvPr id="7" name="图片 30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50" t="5185" r="9345" b="24550"/>
          <a:stretch>
            <a:fillRect/>
          </a:stretch>
        </p:blipFill>
        <p:spPr>
          <a:xfrm>
            <a:off x="2830144" y="479578"/>
            <a:ext cx="6023429" cy="4818743"/>
          </a:xfrm>
          <a:prstGeom prst="rect">
            <a:avLst/>
          </a:prstGeom>
        </p:spPr>
      </p:pic>
      <p:sp>
        <p:nvSpPr>
          <p:cNvPr id="11" name="文本框 6"/>
          <p:cNvSpPr txBox="1"/>
          <p:nvPr/>
        </p:nvSpPr>
        <p:spPr>
          <a:xfrm>
            <a:off x="3461442" y="1834387"/>
            <a:ext cx="506841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smtClean="0">
                <a:solidFill>
                  <a:prstClr val="white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HÌNH THÀNH KIẾN THỨC</a:t>
            </a:r>
            <a:endParaRPr lang="zh-CN" altLang="en-US" sz="6000" dirty="0">
              <a:solidFill>
                <a:prstClr val="white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194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02"/>
          <a:stretch>
            <a:fillRect/>
          </a:stretch>
        </p:blipFill>
        <p:spPr>
          <a:xfrm>
            <a:off x="0" y="0"/>
            <a:ext cx="12313920" cy="685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14" t="30900" r="27976" b="38836"/>
          <a:stretch>
            <a:fillRect/>
          </a:stretch>
        </p:blipFill>
        <p:spPr>
          <a:xfrm>
            <a:off x="10485579" y="0"/>
            <a:ext cx="1456783" cy="131848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48" t="60106" r="67619"/>
          <a:stretch>
            <a:fillRect/>
          </a:stretch>
        </p:blipFill>
        <p:spPr>
          <a:xfrm>
            <a:off x="-158760" y="4875641"/>
            <a:ext cx="1803467" cy="173445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95" t="59471" r="6905"/>
          <a:stretch>
            <a:fillRect/>
          </a:stretch>
        </p:blipFill>
        <p:spPr>
          <a:xfrm>
            <a:off x="1571896" y="5164122"/>
            <a:ext cx="1142465" cy="1157577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0" y="2708667"/>
            <a:ext cx="2656984" cy="1402368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endParaRPr lang="en-US" sz="4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547292" y="988854"/>
            <a:ext cx="7803076" cy="9144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 i="1" smtClean="0">
              <a:latin typeface="+mj-lt"/>
            </a:endParaRPr>
          </a:p>
          <a:p>
            <a:r>
              <a:rPr lang="vi-VN" sz="2800" i="1" smtClean="0">
                <a:solidFill>
                  <a:schemeClr val="tx1"/>
                </a:solidFill>
                <a:latin typeface="+mj-lt"/>
              </a:rPr>
              <a:t>Những </a:t>
            </a:r>
            <a:r>
              <a:rPr lang="vi-VN" sz="2800" i="1">
                <a:solidFill>
                  <a:schemeClr val="tx1"/>
                </a:solidFill>
                <a:latin typeface="+mj-lt"/>
              </a:rPr>
              <a:t>từ ngữ, hình ảnh </a:t>
            </a:r>
            <a:r>
              <a:rPr lang="vi-VN" sz="2800" i="1" smtClean="0">
                <a:solidFill>
                  <a:schemeClr val="tx1"/>
                </a:solidFill>
                <a:latin typeface="+mj-lt"/>
              </a:rPr>
              <a:t>n</a:t>
            </a:r>
            <a:r>
              <a:rPr lang="en-US" sz="2800" i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ào</a:t>
            </a:r>
            <a:r>
              <a:rPr lang="en-US" sz="2800" i="1" smtClean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800" i="1">
                <a:solidFill>
                  <a:schemeClr val="tx1"/>
                </a:solidFill>
                <a:latin typeface="+mj-lt"/>
              </a:rPr>
              <a:t>trong bài thơ khiến em chú ý? </a:t>
            </a:r>
            <a:endParaRPr lang="vi-VN" sz="2800">
              <a:solidFill>
                <a:schemeClr val="tx1"/>
              </a:solidFill>
              <a:latin typeface="+mj-lt"/>
            </a:endParaRPr>
          </a:p>
          <a:p>
            <a:pPr algn="ctr"/>
            <a:endParaRPr lang="en-US" sz="2800" dirty="0">
              <a:solidFill>
                <a:prstClr val="black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547292" y="2121182"/>
            <a:ext cx="7803076" cy="914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vi-VN" sz="2800" i="1">
                <a:solidFill>
                  <a:schemeClr val="tx1"/>
                </a:solidFill>
                <a:latin typeface="+mj-lt"/>
              </a:rPr>
              <a:t>Cách gieo vần, ngắt nhịp trong bài thơ có gì đặc biệt? </a:t>
            </a:r>
            <a:endParaRPr lang="en-US" sz="2800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8D590B23-08F7-8A47-AED9-E3578780BE1D}"/>
              </a:ext>
            </a:extLst>
          </p:cNvPr>
          <p:cNvSpPr txBox="1"/>
          <p:nvPr/>
        </p:nvSpPr>
        <p:spPr>
          <a:xfrm>
            <a:off x="76598" y="203079"/>
            <a:ext cx="6108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1. Trao đổi kết quả tự học</a:t>
            </a:r>
            <a:endParaRPr lang="x-none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3547292" y="4249722"/>
            <a:ext cx="7803076" cy="9144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vi-VN" sz="2800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Tác dụng biểu đạt c</a:t>
            </a:r>
            <a:r>
              <a:rPr lang="en-US" sz="2800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ủ</a:t>
            </a:r>
            <a:r>
              <a:rPr lang="vi-VN" sz="2800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 nó như thế nào? 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3547292" y="3196635"/>
            <a:ext cx="7803076" cy="9144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vi-VN" sz="2800" i="1" smtClean="0">
                <a:solidFill>
                  <a:schemeClr val="tx1"/>
                </a:solidFill>
                <a:latin typeface="+mj-lt"/>
              </a:rPr>
              <a:t>Biện </a:t>
            </a:r>
            <a:r>
              <a:rPr lang="en-US" sz="2800" i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800" i="1" smtClean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800" i="1" smtClean="0">
                <a:solidFill>
                  <a:schemeClr val="tx1"/>
                </a:solidFill>
                <a:latin typeface="+mj-lt"/>
              </a:rPr>
              <a:t>tu </a:t>
            </a:r>
            <a:r>
              <a:rPr lang="vi-VN" sz="2800" i="1">
                <a:solidFill>
                  <a:schemeClr val="tx1"/>
                </a:solidFill>
                <a:latin typeface="+mj-lt"/>
              </a:rPr>
              <a:t>từ nào được sử dụng trong bài thơ? </a:t>
            </a:r>
            <a:endParaRPr lang="en-US" sz="2800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3547292" y="5285710"/>
            <a:ext cx="7803076" cy="914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vi-VN" sz="2800" i="1">
                <a:solidFill>
                  <a:schemeClr val="tx1"/>
                </a:solidFill>
                <a:latin typeface="+mj-lt"/>
              </a:rPr>
              <a:t>Em có cảm </a:t>
            </a:r>
            <a:r>
              <a:rPr lang="vi-VN" sz="2800" i="1" smtClean="0">
                <a:solidFill>
                  <a:schemeClr val="tx1"/>
                </a:solidFill>
                <a:latin typeface="+mj-lt"/>
              </a:rPr>
              <a:t>nh</a:t>
            </a:r>
            <a:r>
              <a:rPr lang="en-US" sz="2800" i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ận</a:t>
            </a:r>
            <a:r>
              <a:rPr lang="en-US" sz="2800" i="1" smtClean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800" i="1">
                <a:solidFill>
                  <a:schemeClr val="tx1"/>
                </a:solidFill>
                <a:latin typeface="+mj-lt"/>
              </a:rPr>
              <a:t>gì về tình cảm, cảm xúc của tác giả thể hiện trong bài thơ?</a:t>
            </a:r>
            <a:endParaRPr lang="en-US" sz="2800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2656984" y="1446054"/>
            <a:ext cx="890308" cy="19829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7" idx="3"/>
          </p:cNvCxnSpPr>
          <p:nvPr/>
        </p:nvCxnSpPr>
        <p:spPr>
          <a:xfrm flipV="1">
            <a:off x="2656984" y="2578382"/>
            <a:ext cx="890308" cy="83146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2714361" y="3409851"/>
            <a:ext cx="832931" cy="1249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2714361" y="3409851"/>
            <a:ext cx="832931" cy="129707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2656984" y="3429000"/>
            <a:ext cx="890308" cy="23139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6894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5" grpId="0" animBg="1"/>
      <p:bldP spid="16" grpId="0" animBg="1"/>
      <p:bldP spid="25" grpId="0"/>
      <p:bldP spid="26" grpId="0" animBg="1"/>
      <p:bldP spid="27" grpId="0" animBg="1"/>
      <p:bldP spid="2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02"/>
          <a:stretch>
            <a:fillRect/>
          </a:stretch>
        </p:blipFill>
        <p:spPr>
          <a:xfrm>
            <a:off x="0" y="0"/>
            <a:ext cx="12313920" cy="685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14" t="30900" r="27976" b="38836"/>
          <a:stretch>
            <a:fillRect/>
          </a:stretch>
        </p:blipFill>
        <p:spPr>
          <a:xfrm>
            <a:off x="10485579" y="0"/>
            <a:ext cx="1456783" cy="131848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0" y="2708667"/>
            <a:ext cx="2656984" cy="1402368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Tản văn, tùy bút</a:t>
            </a:r>
            <a:endParaRPr lang="en-US" sz="4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547292" y="988854"/>
            <a:ext cx="7803076" cy="9144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800" i="1" smtClean="0">
                <a:solidFill>
                  <a:schemeClr val="tx1"/>
                </a:solidFill>
                <a:latin typeface="+mj-lt"/>
              </a:rPr>
              <a:t>VB </a:t>
            </a:r>
            <a:r>
              <a:rPr lang="vi-VN" sz="2800" i="1">
                <a:solidFill>
                  <a:schemeClr val="tx1"/>
                </a:solidFill>
                <a:latin typeface="+mj-lt"/>
              </a:rPr>
              <a:t>có điểm gì giống về mặt thể</a:t>
            </a:r>
            <a:r>
              <a:rPr lang="en-US" sz="2800" i="1">
                <a:solidFill>
                  <a:schemeClr val="tx1"/>
                </a:solidFill>
                <a:latin typeface="+mj-lt"/>
              </a:rPr>
              <a:t> </a:t>
            </a:r>
            <a:r>
              <a:rPr lang="vi-VN" sz="2800" i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vi-VN" sz="2800" i="1" smtClean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800" i="1">
                <a:solidFill>
                  <a:schemeClr val="tx1"/>
                </a:solidFill>
                <a:latin typeface="+mj-lt"/>
              </a:rPr>
              <a:t>với các VB được học trong bài </a:t>
            </a:r>
            <a:r>
              <a:rPr lang="vi-VN" sz="2800" i="1" smtClean="0">
                <a:solidFill>
                  <a:schemeClr val="tx1"/>
                </a:solidFill>
                <a:latin typeface="+mj-lt"/>
              </a:rPr>
              <a:t>5?</a:t>
            </a:r>
            <a:endParaRPr lang="en-US" sz="2800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547292" y="2121182"/>
            <a:ext cx="7803076" cy="914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vi-VN" sz="2800" i="1">
                <a:latin typeface="+mj-lt"/>
              </a:rPr>
              <a:t>Các yếu tố cơ </a:t>
            </a:r>
            <a:r>
              <a:rPr lang="vi-VN" sz="2800" i="1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vi-VN" sz="2800" i="1">
                <a:latin typeface="Times New Roman" pitchFamily="18" charset="0"/>
                <a:cs typeface="Times New Roman" pitchFamily="18" charset="0"/>
              </a:rPr>
              <a:t>ả</a:t>
            </a:r>
            <a:r>
              <a:rPr lang="vi-VN" sz="2800" i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vi-VN" sz="2800" i="1" smtClean="0">
                <a:latin typeface="+mj-lt"/>
              </a:rPr>
              <a:t> </a:t>
            </a:r>
            <a:r>
              <a:rPr lang="vi-VN" sz="2800" i="1">
                <a:latin typeface="+mj-lt"/>
              </a:rPr>
              <a:t>của VB có phải là cốt truyện, nhân vật</a:t>
            </a:r>
            <a:r>
              <a:rPr lang="en-US" sz="2800" i="1">
                <a:latin typeface="+mj-lt"/>
              </a:rPr>
              <a:t>...</a:t>
            </a:r>
            <a:r>
              <a:rPr lang="vi-VN" sz="2800" i="1">
                <a:latin typeface="+mj-lt"/>
              </a:rPr>
              <a:t>không hay </a:t>
            </a:r>
            <a:r>
              <a:rPr lang="vi-VN" sz="2800" i="1" smtClean="0">
                <a:latin typeface="+mj-lt"/>
              </a:rPr>
              <a:t>l</a:t>
            </a:r>
            <a:r>
              <a:rPr lang="vi-VN" sz="2800" i="1"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vi-VN" sz="2800" i="1" smtClean="0">
                <a:latin typeface="+mj-lt"/>
              </a:rPr>
              <a:t> </a:t>
            </a:r>
            <a:r>
              <a:rPr lang="vi-VN" sz="2800" i="1">
                <a:latin typeface="+mj-lt"/>
              </a:rPr>
              <a:t>yếu tố nào khác?)</a:t>
            </a:r>
            <a:endParaRPr lang="en-US" sz="2800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8D590B23-08F7-8A47-AED9-E3578780BE1D}"/>
              </a:ext>
            </a:extLst>
          </p:cNvPr>
          <p:cNvSpPr txBox="1"/>
          <p:nvPr/>
        </p:nvSpPr>
        <p:spPr>
          <a:xfrm>
            <a:off x="76598" y="203079"/>
            <a:ext cx="6108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1. Trao đổi kết quả tự học</a:t>
            </a:r>
            <a:endParaRPr lang="x-none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3547292" y="4249722"/>
            <a:ext cx="7803076" cy="9144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vi-VN" sz="2800" i="1">
                <a:latin typeface="+mj-lt"/>
              </a:rPr>
              <a:t>Đó là VB hư cấu hay phi hư cấu?</a:t>
            </a:r>
            <a:endParaRPr lang="vi-VN" sz="2800">
              <a:latin typeface="+mj-lt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3547292" y="3196635"/>
            <a:ext cx="7803076" cy="9144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vi-VN" sz="2800" i="1">
                <a:latin typeface="+mj-lt"/>
              </a:rPr>
              <a:t>VB có gì thú vị? </a:t>
            </a:r>
            <a:endParaRPr lang="en-US" sz="2800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3547292" y="5285710"/>
            <a:ext cx="7803076" cy="914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vi-VN" sz="2800" i="1">
                <a:latin typeface="+mj-lt"/>
              </a:rPr>
              <a:t>Nó có gì khác so với các VB nghị luận và VB thông tin?</a:t>
            </a:r>
            <a:endParaRPr lang="en-US" sz="2800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2656984" y="1446054"/>
            <a:ext cx="890308" cy="19829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7" idx="3"/>
          </p:cNvCxnSpPr>
          <p:nvPr/>
        </p:nvCxnSpPr>
        <p:spPr>
          <a:xfrm flipV="1">
            <a:off x="2656984" y="2578382"/>
            <a:ext cx="890308" cy="83146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2714361" y="3409851"/>
            <a:ext cx="832931" cy="1249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2714361" y="3409851"/>
            <a:ext cx="832931" cy="129707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2656984" y="3429000"/>
            <a:ext cx="890308" cy="23139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5429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5" grpId="0" animBg="1"/>
      <p:bldP spid="16" grpId="0" animBg="1"/>
      <p:bldP spid="26" grpId="0" animBg="1"/>
      <p:bldP spid="27" grpId="0" animBg="1"/>
      <p:bldP spid="2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402"/>
          <a:stretch>
            <a:fillRect/>
          </a:stretch>
        </p:blipFill>
        <p:spPr>
          <a:xfrm>
            <a:off x="0" y="3"/>
            <a:ext cx="12192000" cy="6858001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95" t="16030" r="11513" b="45820"/>
          <a:stretch>
            <a:fillRect/>
          </a:stretch>
        </p:blipFill>
        <p:spPr>
          <a:xfrm>
            <a:off x="120357" y="4642786"/>
            <a:ext cx="1645359" cy="1973452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95" t="60052" r="9485"/>
          <a:stretch>
            <a:fillRect/>
          </a:stretch>
        </p:blipFill>
        <p:spPr>
          <a:xfrm>
            <a:off x="1803344" y="4791048"/>
            <a:ext cx="1618032" cy="182519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803344" y="828680"/>
            <a:ext cx="50341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b="1">
                <a:latin typeface="+mj-lt"/>
              </a:rPr>
              <a:t>2. Trình bày kết quả</a:t>
            </a:r>
            <a:endParaRPr lang="vi-VN" sz="3200"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65716" y="1620250"/>
            <a:ext cx="526854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b="1">
                <a:latin typeface="+mj-lt"/>
              </a:rPr>
              <a:t>3. Nhận xét, rút kinh nghiệm</a:t>
            </a:r>
            <a:endParaRPr lang="vi-VN" sz="3200">
              <a:latin typeface="+mj-lt"/>
            </a:endParaRPr>
          </a:p>
        </p:txBody>
      </p:sp>
      <p:sp>
        <p:nvSpPr>
          <p:cNvPr id="6" name="Cloud 5"/>
          <p:cNvSpPr/>
          <p:nvPr/>
        </p:nvSpPr>
        <p:spPr>
          <a:xfrm>
            <a:off x="2879678" y="2402006"/>
            <a:ext cx="6250674" cy="2893325"/>
          </a:xfrm>
          <a:prstGeom prst="cloud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800" i="1">
                <a:solidFill>
                  <a:schemeClr val="tx1"/>
                </a:solidFill>
                <a:latin typeface="+mj-lt"/>
              </a:rPr>
              <a:t>M</a:t>
            </a:r>
            <a:r>
              <a:rPr lang="vi-VN" sz="2800" i="1" smtClean="0">
                <a:solidFill>
                  <a:schemeClr val="tx1"/>
                </a:solidFill>
                <a:latin typeface="+mj-lt"/>
              </a:rPr>
              <a:t>ột </a:t>
            </a:r>
            <a:r>
              <a:rPr lang="vi-VN" sz="2800" i="1">
                <a:solidFill>
                  <a:schemeClr val="tx1"/>
                </a:solidFill>
                <a:latin typeface="+mj-lt"/>
              </a:rPr>
              <a:t>số HS chia sẻ trước lớp những ý kiến và thông tin thú vị </a:t>
            </a:r>
            <a:r>
              <a:rPr lang="vi-VN" sz="2800" i="1" smtClean="0">
                <a:solidFill>
                  <a:schemeClr val="tx1"/>
                </a:solidFill>
                <a:latin typeface="+mj-lt"/>
              </a:rPr>
              <a:t>đã </a:t>
            </a:r>
            <a:r>
              <a:rPr lang="vi-VN" sz="2800" i="1">
                <a:solidFill>
                  <a:schemeClr val="tx1"/>
                </a:solidFill>
                <a:latin typeface="+mj-lt"/>
              </a:rPr>
              <a:t>trao đổi trong nhóm.</a:t>
            </a:r>
            <a:endParaRPr lang="vi-VN" sz="280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21056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 animBg="1"/>
      <p:bldP spid="6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50" t="5185" r="9345" b="24550"/>
          <a:stretch>
            <a:fillRect/>
          </a:stretch>
        </p:blipFill>
        <p:spPr>
          <a:xfrm>
            <a:off x="2830144" y="479578"/>
            <a:ext cx="6023429" cy="481874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760610" y="1855805"/>
            <a:ext cx="442512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6000" smtClean="0">
                <a:solidFill>
                  <a:prstClr val="white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LUYỆN TẬP</a:t>
            </a:r>
            <a:endParaRPr lang="zh-CN" altLang="en-US" sz="6000" dirty="0">
              <a:solidFill>
                <a:prstClr val="white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6683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Slide PowerPoint Hoat Hinh _ Toan Hoa  (8)">
  <a:themeElements>
    <a:clrScheme name="自定义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3B65"/>
      </a:accent1>
      <a:accent2>
        <a:srgbClr val="FB9000"/>
      </a:accent2>
      <a:accent3>
        <a:srgbClr val="54A32C"/>
      </a:accent3>
      <a:accent4>
        <a:srgbClr val="B03458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自定义 443">
      <a:dk1>
        <a:srgbClr val="262626"/>
      </a:dk1>
      <a:lt1>
        <a:sysClr val="window" lastClr="FFFFFF"/>
      </a:lt1>
      <a:dk2>
        <a:srgbClr val="FFC000"/>
      </a:dk2>
      <a:lt2>
        <a:srgbClr val="262626"/>
      </a:lt2>
      <a:accent1>
        <a:srgbClr val="FFC000"/>
      </a:accent1>
      <a:accent2>
        <a:srgbClr val="FF8587"/>
      </a:accent2>
      <a:accent3>
        <a:srgbClr val="13CFE3"/>
      </a:accent3>
      <a:accent4>
        <a:srgbClr val="FFC000"/>
      </a:accent4>
      <a:accent5>
        <a:srgbClr val="FF8587"/>
      </a:accent5>
      <a:accent6>
        <a:srgbClr val="13CFE3"/>
      </a:accent6>
      <a:hlink>
        <a:srgbClr val="7ABC32"/>
      </a:hlink>
      <a:folHlink>
        <a:srgbClr val="FF617B"/>
      </a:folHlink>
    </a:clrScheme>
    <a:fontScheme name="Temp">
      <a:majorFont>
        <a:latin typeface="Arial"/>
        <a:ea typeface="张海山锐谐体"/>
        <a:cs typeface=""/>
      </a:majorFont>
      <a:minorFont>
        <a:latin typeface="Arial"/>
        <a:ea typeface="张海山锐谐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lide PowerPoint Hoat Hinh _ Toan Hoa  (53)">
  <a:themeElements>
    <a:clrScheme name="自定义 59">
      <a:dk1>
        <a:srgbClr val="000000"/>
      </a:dk1>
      <a:lt1>
        <a:srgbClr val="FFFFFF"/>
      </a:lt1>
      <a:dk2>
        <a:srgbClr val="5E5E5E"/>
      </a:dk2>
      <a:lt2>
        <a:srgbClr val="DDDDDD"/>
      </a:lt2>
      <a:accent1>
        <a:srgbClr val="58CDD0"/>
      </a:accent1>
      <a:accent2>
        <a:srgbClr val="FFC305"/>
      </a:accent2>
      <a:accent3>
        <a:srgbClr val="EC7070"/>
      </a:accent3>
      <a:accent4>
        <a:srgbClr val="A5CB01"/>
      </a:accent4>
      <a:accent5>
        <a:srgbClr val="05BEFF"/>
      </a:accent5>
      <a:accent6>
        <a:srgbClr val="CC0066"/>
      </a:accent6>
      <a:hlink>
        <a:srgbClr val="F59E00"/>
      </a:hlink>
      <a:folHlink>
        <a:srgbClr val="42835E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茅草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Slide PowerPoint Hoat Hinh _ Toan Hoa  (8)</Template>
  <TotalTime>385</TotalTime>
  <Words>407</Words>
  <Application>Microsoft Office PowerPoint</Application>
  <PresentationFormat>Custom</PresentationFormat>
  <Paragraphs>47</Paragraphs>
  <Slides>12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Slide PowerPoint Hoat Hinh _ Toan Hoa  (8)</vt:lpstr>
      <vt:lpstr>1_Office 主题</vt:lpstr>
      <vt:lpstr>Slide PowerPoint Hoat Hinh _ Toan Hoa  (53)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A</cp:lastModifiedBy>
  <cp:revision>63</cp:revision>
  <dcterms:created xsi:type="dcterms:W3CDTF">2021-09-12T02:58:53Z</dcterms:created>
  <dcterms:modified xsi:type="dcterms:W3CDTF">2022-06-23T14:30:51Z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2052-10.1.0.6260</vt:lpwstr>
  </property>
</Properties>
</file>